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377" r:id="rId2"/>
    <p:sldId id="264" r:id="rId3"/>
    <p:sldId id="379" r:id="rId4"/>
    <p:sldId id="431" r:id="rId5"/>
    <p:sldId id="378" r:id="rId6"/>
    <p:sldId id="542" r:id="rId7"/>
    <p:sldId id="543" r:id="rId8"/>
    <p:sldId id="544" r:id="rId9"/>
    <p:sldId id="516" r:id="rId10"/>
    <p:sldId id="406" r:id="rId11"/>
    <p:sldId id="536" r:id="rId12"/>
    <p:sldId id="537" r:id="rId13"/>
    <p:sldId id="538" r:id="rId14"/>
    <p:sldId id="381" r:id="rId15"/>
    <p:sldId id="382" r:id="rId16"/>
    <p:sldId id="383" r:id="rId17"/>
    <p:sldId id="384" r:id="rId18"/>
    <p:sldId id="385" r:id="rId19"/>
    <p:sldId id="386" r:id="rId20"/>
    <p:sldId id="380" r:id="rId21"/>
    <p:sldId id="387" r:id="rId22"/>
    <p:sldId id="389" r:id="rId23"/>
    <p:sldId id="390" r:id="rId24"/>
    <p:sldId id="391" r:id="rId25"/>
    <p:sldId id="392" r:id="rId26"/>
    <p:sldId id="393" r:id="rId27"/>
    <p:sldId id="535" r:id="rId28"/>
    <p:sldId id="394" r:id="rId29"/>
    <p:sldId id="395" r:id="rId30"/>
    <p:sldId id="413" r:id="rId31"/>
    <p:sldId id="257" r:id="rId32"/>
    <p:sldId id="517" r:id="rId33"/>
    <p:sldId id="518" r:id="rId34"/>
    <p:sldId id="396" r:id="rId35"/>
    <p:sldId id="397" r:id="rId36"/>
    <p:sldId id="299" r:id="rId37"/>
    <p:sldId id="313" r:id="rId38"/>
    <p:sldId id="401" r:id="rId39"/>
    <p:sldId id="276" r:id="rId40"/>
    <p:sldId id="398" r:id="rId41"/>
    <p:sldId id="402" r:id="rId42"/>
    <p:sldId id="399" r:id="rId43"/>
    <p:sldId id="400" r:id="rId44"/>
    <p:sldId id="403" r:id="rId45"/>
    <p:sldId id="420" r:id="rId46"/>
    <p:sldId id="415" r:id="rId47"/>
    <p:sldId id="421" r:id="rId48"/>
    <p:sldId id="422" r:id="rId49"/>
    <p:sldId id="423" r:id="rId50"/>
    <p:sldId id="424" r:id="rId51"/>
    <p:sldId id="539" r:id="rId52"/>
    <p:sldId id="418" r:id="rId53"/>
    <p:sldId id="419" r:id="rId54"/>
    <p:sldId id="417" r:id="rId55"/>
    <p:sldId id="425" r:id="rId56"/>
    <p:sldId id="426" r:id="rId57"/>
    <p:sldId id="427" r:id="rId58"/>
    <p:sldId id="404" r:id="rId59"/>
    <p:sldId id="428" r:id="rId60"/>
    <p:sldId id="429" r:id="rId61"/>
    <p:sldId id="430" r:id="rId62"/>
    <p:sldId id="540" r:id="rId63"/>
    <p:sldId id="433" r:id="rId64"/>
    <p:sldId id="434" r:id="rId65"/>
    <p:sldId id="435" r:id="rId66"/>
    <p:sldId id="436" r:id="rId67"/>
    <p:sldId id="437" r:id="rId68"/>
    <p:sldId id="439" r:id="rId69"/>
    <p:sldId id="438" r:id="rId70"/>
    <p:sldId id="405" r:id="rId71"/>
    <p:sldId id="440" r:id="rId72"/>
    <p:sldId id="432" r:id="rId73"/>
    <p:sldId id="441" r:id="rId74"/>
    <p:sldId id="442" r:id="rId75"/>
    <p:sldId id="443" r:id="rId76"/>
    <p:sldId id="444" r:id="rId77"/>
    <p:sldId id="446" r:id="rId78"/>
    <p:sldId id="447" r:id="rId79"/>
    <p:sldId id="445" r:id="rId80"/>
    <p:sldId id="448" r:id="rId81"/>
    <p:sldId id="450" r:id="rId82"/>
    <p:sldId id="530" r:id="rId83"/>
    <p:sldId id="531" r:id="rId84"/>
    <p:sldId id="541" r:id="rId85"/>
    <p:sldId id="532" r:id="rId86"/>
    <p:sldId id="533" r:id="rId87"/>
    <p:sldId id="451" r:id="rId88"/>
    <p:sldId id="452" r:id="rId89"/>
    <p:sldId id="453" r:id="rId90"/>
    <p:sldId id="455" r:id="rId91"/>
    <p:sldId id="456" r:id="rId92"/>
    <p:sldId id="457" r:id="rId93"/>
    <p:sldId id="458" r:id="rId94"/>
    <p:sldId id="459" r:id="rId95"/>
    <p:sldId id="460" r:id="rId96"/>
    <p:sldId id="461" r:id="rId97"/>
    <p:sldId id="462" r:id="rId98"/>
    <p:sldId id="463" r:id="rId99"/>
    <p:sldId id="464" r:id="rId100"/>
    <p:sldId id="465" r:id="rId101"/>
    <p:sldId id="466" r:id="rId102"/>
    <p:sldId id="467" r:id="rId103"/>
    <p:sldId id="468" r:id="rId104"/>
    <p:sldId id="469" r:id="rId105"/>
    <p:sldId id="470" r:id="rId106"/>
    <p:sldId id="471" r:id="rId107"/>
    <p:sldId id="472" r:id="rId108"/>
    <p:sldId id="473"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379"/>
            <p14:sldId id="431"/>
            <p14:sldId id="378"/>
            <p14:sldId id="542"/>
            <p14:sldId id="543"/>
            <p14:sldId id="544"/>
            <p14:sldId id="516"/>
            <p14:sldId id="406"/>
            <p14:sldId id="536"/>
            <p14:sldId id="537"/>
            <p14:sldId id="538"/>
            <p14:sldId id="381"/>
            <p14:sldId id="382"/>
            <p14:sldId id="383"/>
            <p14:sldId id="384"/>
            <p14:sldId id="385"/>
            <p14:sldId id="386"/>
            <p14:sldId id="380"/>
            <p14:sldId id="387"/>
            <p14:sldId id="389"/>
          </p14:sldIdLst>
        </p14:section>
        <p14:section name="0. Technical pre-requisites" id="{E213CAC3-A784-4F9D-AEBD-558C6D1C388C}">
          <p14:sldIdLst>
            <p14:sldId id="390"/>
            <p14:sldId id="391"/>
            <p14:sldId id="392"/>
            <p14:sldId id="393"/>
            <p14:sldId id="535"/>
            <p14:sldId id="394"/>
            <p14:sldId id="395"/>
            <p14:sldId id="413"/>
          </p14:sldIdLst>
        </p14:section>
        <p14:section name="I.1. Introduction" id="{2FD0FF71-F5FC-4EB7-B2CB-B31E4CBECD79}">
          <p14:sldIdLst>
            <p14:sldId id="257"/>
            <p14:sldId id="517"/>
            <p14:sldId id="518"/>
          </p14:sldIdLst>
        </p14:section>
        <p14:section name="I.2. A bit of jargon" id="{A07A4106-FDDA-4519-82AE-5205038263B6}">
          <p14:sldIdLst>
            <p14:sldId id="396"/>
            <p14:sldId id="397"/>
            <p14:sldId id="299"/>
            <p14:sldId id="313"/>
            <p14:sldId id="401"/>
            <p14:sldId id="276"/>
            <p14:sldId id="398"/>
            <p14:sldId id="402"/>
            <p14:sldId id="399"/>
            <p14:sldId id="400"/>
          </p14:sldIdLst>
        </p14:section>
        <p14:section name="I.3. Families of ML problems" id="{55D2357B-2C0A-43B8-A477-947241819A7F}">
          <p14:sldIdLst>
            <p14:sldId id="403"/>
            <p14:sldId id="420"/>
            <p14:sldId id="415"/>
            <p14:sldId id="421"/>
            <p14:sldId id="422"/>
            <p14:sldId id="423"/>
            <p14:sldId id="424"/>
            <p14:sldId id="539"/>
            <p14:sldId id="418"/>
            <p14:sldId id="419"/>
            <p14:sldId id="417"/>
            <p14:sldId id="425"/>
            <p14:sldId id="426"/>
            <p14:sldId id="427"/>
          </p14:sldIdLst>
        </p14:section>
        <p14:section name="I.4. Structure a of typical ML problem" id="{5515C39D-FD16-4B17-8FD6-858173B071C2}">
          <p14:sldIdLst>
            <p14:sldId id="404"/>
            <p14:sldId id="428"/>
            <p14:sldId id="429"/>
            <p14:sldId id="430"/>
            <p14:sldId id="540"/>
          </p14:sldIdLst>
        </p14:section>
        <p14:section name="II.1. The linear regression problem" id="{7F7C3EFF-24D8-46F9-AD5D-C806FE7D5ADC}">
          <p14:sldIdLst>
            <p14:sldId id="433"/>
            <p14:sldId id="434"/>
            <p14:sldId id="435"/>
            <p14:sldId id="436"/>
            <p14:sldId id="437"/>
            <p14:sldId id="439"/>
            <p14:sldId id="438"/>
            <p14:sldId id="405"/>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530"/>
            <p14:sldId id="531"/>
            <p14:sldId id="541"/>
            <p14:sldId id="532"/>
            <p14:sldId id="533"/>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2C76D-1CA2-4C32-8900-1D5C2A09BEA1}" v="49" dt="2023-09-27T02:09:48.3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8/10/relationships/authors" Target="author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115"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7089C06-8C16-4D39-B457-26C6AABB6E19}"/>
    <pc:docChg chg="custSel addSld delSld modSld modMainMaster modSection">
      <pc:chgData name="Matthieu De Mari" userId="dfb708c9-d8dc-439f-9a3b-c772bf4a311c" providerId="ADAL" clId="{07089C06-8C16-4D39-B457-26C6AABB6E19}" dt="2023-06-15T09:44:31.680" v="2861"/>
      <pc:docMkLst>
        <pc:docMk/>
      </pc:docMkLst>
      <pc:sldChg chg="modSp mod">
        <pc:chgData name="Matthieu De Mari" userId="dfb708c9-d8dc-439f-9a3b-c772bf4a311c" providerId="ADAL" clId="{07089C06-8C16-4D39-B457-26C6AABB6E19}" dt="2023-06-15T03:54:14.890" v="1050" actId="20577"/>
        <pc:sldMkLst>
          <pc:docMk/>
          <pc:sldMk cId="1694737057" sldId="276"/>
        </pc:sldMkLst>
        <pc:spChg chg="mod">
          <ac:chgData name="Matthieu De Mari" userId="dfb708c9-d8dc-439f-9a3b-c772bf4a311c" providerId="ADAL" clId="{07089C06-8C16-4D39-B457-26C6AABB6E19}" dt="2023-06-15T03:54:14.890" v="1050" actId="20577"/>
          <ac:spMkLst>
            <pc:docMk/>
            <pc:sldMk cId="1694737057" sldId="276"/>
            <ac:spMk id="3" creationId="{C9C64C1D-F89A-4578-B4F7-6181FAC67178}"/>
          </ac:spMkLst>
        </pc:spChg>
      </pc:sldChg>
      <pc:sldChg chg="modSp mod">
        <pc:chgData name="Matthieu De Mari" userId="dfb708c9-d8dc-439f-9a3b-c772bf4a311c" providerId="ADAL" clId="{07089C06-8C16-4D39-B457-26C6AABB6E19}" dt="2023-06-15T03:34:20.038" v="341" actId="14100"/>
        <pc:sldMkLst>
          <pc:docMk/>
          <pc:sldMk cId="3313062775" sldId="383"/>
        </pc:sldMkLst>
        <pc:spChg chg="mod">
          <ac:chgData name="Matthieu De Mari" userId="dfb708c9-d8dc-439f-9a3b-c772bf4a311c" providerId="ADAL" clId="{07089C06-8C16-4D39-B457-26C6AABB6E19}" dt="2023-06-15T03:34:20.038" v="341" actId="14100"/>
          <ac:spMkLst>
            <pc:docMk/>
            <pc:sldMk cId="3313062775" sldId="383"/>
            <ac:spMk id="3" creationId="{EF77FA4B-0B20-5BC7-9427-1BB2CFAA30B3}"/>
          </ac:spMkLst>
        </pc:spChg>
      </pc:sldChg>
      <pc:sldChg chg="modSp mod">
        <pc:chgData name="Matthieu De Mari" userId="dfb708c9-d8dc-439f-9a3b-c772bf4a311c" providerId="ADAL" clId="{07089C06-8C16-4D39-B457-26C6AABB6E19}" dt="2023-06-15T03:32:19.885" v="179" actId="20577"/>
        <pc:sldMkLst>
          <pc:docMk/>
          <pc:sldMk cId="919173083" sldId="384"/>
        </pc:sldMkLst>
        <pc:spChg chg="mod">
          <ac:chgData name="Matthieu De Mari" userId="dfb708c9-d8dc-439f-9a3b-c772bf4a311c" providerId="ADAL" clId="{07089C06-8C16-4D39-B457-26C6AABB6E19}" dt="2023-06-15T03:32:19.885" v="179" actId="20577"/>
          <ac:spMkLst>
            <pc:docMk/>
            <pc:sldMk cId="919173083" sldId="384"/>
            <ac:spMk id="3" creationId="{EF77FA4B-0B20-5BC7-9427-1BB2CFAA30B3}"/>
          </ac:spMkLst>
        </pc:spChg>
      </pc:sldChg>
      <pc:sldChg chg="modSp mod">
        <pc:chgData name="Matthieu De Mari" userId="dfb708c9-d8dc-439f-9a3b-c772bf4a311c" providerId="ADAL" clId="{07089C06-8C16-4D39-B457-26C6AABB6E19}" dt="2023-06-15T03:34:05.130" v="339" actId="27636"/>
        <pc:sldMkLst>
          <pc:docMk/>
          <pc:sldMk cId="1135317816" sldId="385"/>
        </pc:sldMkLst>
        <pc:spChg chg="mod">
          <ac:chgData name="Matthieu De Mari" userId="dfb708c9-d8dc-439f-9a3b-c772bf4a311c" providerId="ADAL" clId="{07089C06-8C16-4D39-B457-26C6AABB6E19}" dt="2023-06-15T03:34:05.130" v="339" actId="27636"/>
          <ac:spMkLst>
            <pc:docMk/>
            <pc:sldMk cId="1135317816" sldId="385"/>
            <ac:spMk id="3" creationId="{EF77FA4B-0B20-5BC7-9427-1BB2CFAA30B3}"/>
          </ac:spMkLst>
        </pc:spChg>
      </pc:sldChg>
      <pc:sldChg chg="modSp mod">
        <pc:chgData name="Matthieu De Mari" userId="dfb708c9-d8dc-439f-9a3b-c772bf4a311c" providerId="ADAL" clId="{07089C06-8C16-4D39-B457-26C6AABB6E19}" dt="2023-06-15T03:35:11.308" v="385" actId="14100"/>
        <pc:sldMkLst>
          <pc:docMk/>
          <pc:sldMk cId="2964357363" sldId="386"/>
        </pc:sldMkLst>
        <pc:spChg chg="mod">
          <ac:chgData name="Matthieu De Mari" userId="dfb708c9-d8dc-439f-9a3b-c772bf4a311c" providerId="ADAL" clId="{07089C06-8C16-4D39-B457-26C6AABB6E19}" dt="2023-06-15T03:35:11.308" v="385" actId="14100"/>
          <ac:spMkLst>
            <pc:docMk/>
            <pc:sldMk cId="2964357363" sldId="386"/>
            <ac:spMk id="3" creationId="{EF77FA4B-0B20-5BC7-9427-1BB2CFAA30B3}"/>
          </ac:spMkLst>
        </pc:spChg>
      </pc:sldChg>
      <pc:sldChg chg="modSp mod">
        <pc:chgData name="Matthieu De Mari" userId="dfb708c9-d8dc-439f-9a3b-c772bf4a311c" providerId="ADAL" clId="{07089C06-8C16-4D39-B457-26C6AABB6E19}" dt="2023-06-15T03:36:46.586" v="393" actId="20577"/>
        <pc:sldMkLst>
          <pc:docMk/>
          <pc:sldMk cId="1437705667" sldId="387"/>
        </pc:sldMkLst>
        <pc:spChg chg="mod">
          <ac:chgData name="Matthieu De Mari" userId="dfb708c9-d8dc-439f-9a3b-c772bf4a311c" providerId="ADAL" clId="{07089C06-8C16-4D39-B457-26C6AABB6E19}" dt="2023-06-15T03:36:46.586" v="393" actId="20577"/>
          <ac:spMkLst>
            <pc:docMk/>
            <pc:sldMk cId="1437705667" sldId="387"/>
            <ac:spMk id="3" creationId="{00158227-B71F-87CC-D0F3-AE23B9DE10AA}"/>
          </ac:spMkLst>
        </pc:spChg>
      </pc:sldChg>
      <pc:sldChg chg="modSp mod">
        <pc:chgData name="Matthieu De Mari" userId="dfb708c9-d8dc-439f-9a3b-c772bf4a311c" providerId="ADAL" clId="{07089C06-8C16-4D39-B457-26C6AABB6E19}" dt="2023-06-15T03:36:41.251" v="391" actId="27636"/>
        <pc:sldMkLst>
          <pc:docMk/>
          <pc:sldMk cId="2463050599" sldId="389"/>
        </pc:sldMkLst>
        <pc:spChg chg="mod">
          <ac:chgData name="Matthieu De Mari" userId="dfb708c9-d8dc-439f-9a3b-c772bf4a311c" providerId="ADAL" clId="{07089C06-8C16-4D39-B457-26C6AABB6E19}" dt="2023-06-15T03:36:41.251" v="391" actId="27636"/>
          <ac:spMkLst>
            <pc:docMk/>
            <pc:sldMk cId="2463050599" sldId="389"/>
            <ac:spMk id="3" creationId="{00158227-B71F-87CC-D0F3-AE23B9DE10AA}"/>
          </ac:spMkLst>
        </pc:spChg>
      </pc:sldChg>
      <pc:sldChg chg="addSp delSp modSp mod">
        <pc:chgData name="Matthieu De Mari" userId="dfb708c9-d8dc-439f-9a3b-c772bf4a311c" providerId="ADAL" clId="{07089C06-8C16-4D39-B457-26C6AABB6E19}" dt="2023-06-15T03:37:57.259" v="396" actId="1076"/>
        <pc:sldMkLst>
          <pc:docMk/>
          <pc:sldMk cId="4206316821" sldId="392"/>
        </pc:sldMkLst>
        <pc:picChg chg="add mod">
          <ac:chgData name="Matthieu De Mari" userId="dfb708c9-d8dc-439f-9a3b-c772bf4a311c" providerId="ADAL" clId="{07089C06-8C16-4D39-B457-26C6AABB6E19}" dt="2023-06-15T03:37:57.259" v="396" actId="1076"/>
          <ac:picMkLst>
            <pc:docMk/>
            <pc:sldMk cId="4206316821" sldId="392"/>
            <ac:picMk id="5" creationId="{BA8B9707-E3C3-C8AC-1495-88C014E7D5D6}"/>
          </ac:picMkLst>
        </pc:picChg>
        <pc:picChg chg="del">
          <ac:chgData name="Matthieu De Mari" userId="dfb708c9-d8dc-439f-9a3b-c772bf4a311c" providerId="ADAL" clId="{07089C06-8C16-4D39-B457-26C6AABB6E19}" dt="2023-06-15T03:37:53.116" v="394" actId="478"/>
          <ac:picMkLst>
            <pc:docMk/>
            <pc:sldMk cId="4206316821" sldId="392"/>
            <ac:picMk id="6" creationId="{AF113995-D8C5-2EBA-5976-84B600B6D74F}"/>
          </ac:picMkLst>
        </pc:picChg>
      </pc:sldChg>
      <pc:sldChg chg="modSp mod">
        <pc:chgData name="Matthieu De Mari" userId="dfb708c9-d8dc-439f-9a3b-c772bf4a311c" providerId="ADAL" clId="{07089C06-8C16-4D39-B457-26C6AABB6E19}" dt="2023-06-15T03:39:02.137" v="432" actId="1076"/>
        <pc:sldMkLst>
          <pc:docMk/>
          <pc:sldMk cId="2959044582" sldId="393"/>
        </pc:sldMkLst>
        <pc:spChg chg="mod">
          <ac:chgData name="Matthieu De Mari" userId="dfb708c9-d8dc-439f-9a3b-c772bf4a311c" providerId="ADAL" clId="{07089C06-8C16-4D39-B457-26C6AABB6E19}" dt="2023-06-15T03:38:31.183" v="426" actId="20577"/>
          <ac:spMkLst>
            <pc:docMk/>
            <pc:sldMk cId="2959044582" sldId="393"/>
            <ac:spMk id="3" creationId="{E6A39174-3E5F-1239-C016-DEB828F2BE91}"/>
          </ac:spMkLst>
        </pc:spChg>
        <pc:picChg chg="mod modCrop">
          <ac:chgData name="Matthieu De Mari" userId="dfb708c9-d8dc-439f-9a3b-c772bf4a311c" providerId="ADAL" clId="{07089C06-8C16-4D39-B457-26C6AABB6E19}" dt="2023-06-15T03:39:02.137" v="432" actId="1076"/>
          <ac:picMkLst>
            <pc:docMk/>
            <pc:sldMk cId="2959044582" sldId="393"/>
            <ac:picMk id="8" creationId="{AEC56A8F-215B-9954-5832-294D7883BB91}"/>
          </ac:picMkLst>
        </pc:picChg>
      </pc:sldChg>
      <pc:sldChg chg="modSp mod">
        <pc:chgData name="Matthieu De Mari" userId="dfb708c9-d8dc-439f-9a3b-c772bf4a311c" providerId="ADAL" clId="{07089C06-8C16-4D39-B457-26C6AABB6E19}" dt="2023-06-15T03:45:59.202" v="659" actId="27636"/>
        <pc:sldMkLst>
          <pc:docMk/>
          <pc:sldMk cId="1878827290" sldId="394"/>
        </pc:sldMkLst>
        <pc:spChg chg="mod">
          <ac:chgData name="Matthieu De Mari" userId="dfb708c9-d8dc-439f-9a3b-c772bf4a311c" providerId="ADAL" clId="{07089C06-8C16-4D39-B457-26C6AABB6E19}" dt="2023-06-15T03:45:59.202" v="659" actId="27636"/>
          <ac:spMkLst>
            <pc:docMk/>
            <pc:sldMk cId="1878827290" sldId="394"/>
            <ac:spMk id="3" creationId="{93F90C1D-8429-A9F5-70ED-9C87266E15D8}"/>
          </ac:spMkLst>
        </pc:spChg>
      </pc:sldChg>
      <pc:sldChg chg="modSp mod">
        <pc:chgData name="Matthieu De Mari" userId="dfb708c9-d8dc-439f-9a3b-c772bf4a311c" providerId="ADAL" clId="{07089C06-8C16-4D39-B457-26C6AABB6E19}" dt="2023-06-15T03:53:16.048" v="996" actId="20577"/>
        <pc:sldMkLst>
          <pc:docMk/>
          <pc:sldMk cId="235876011" sldId="396"/>
        </pc:sldMkLst>
        <pc:spChg chg="mod">
          <ac:chgData name="Matthieu De Mari" userId="dfb708c9-d8dc-439f-9a3b-c772bf4a311c" providerId="ADAL" clId="{07089C06-8C16-4D39-B457-26C6AABB6E19}" dt="2023-06-15T03:53:16.048" v="996" actId="20577"/>
          <ac:spMkLst>
            <pc:docMk/>
            <pc:sldMk cId="235876011" sldId="396"/>
            <ac:spMk id="11" creationId="{8FB938B3-49AA-64A9-0AE5-33A8966854C4}"/>
          </ac:spMkLst>
        </pc:spChg>
      </pc:sldChg>
      <pc:sldChg chg="modSp mod">
        <pc:chgData name="Matthieu De Mari" userId="dfb708c9-d8dc-439f-9a3b-c772bf4a311c" providerId="ADAL" clId="{07089C06-8C16-4D39-B457-26C6AABB6E19}" dt="2023-06-15T03:53:11.999" v="994" actId="20577"/>
        <pc:sldMkLst>
          <pc:docMk/>
          <pc:sldMk cId="303120167" sldId="397"/>
        </pc:sldMkLst>
        <pc:spChg chg="mod">
          <ac:chgData name="Matthieu De Mari" userId="dfb708c9-d8dc-439f-9a3b-c772bf4a311c" providerId="ADAL" clId="{07089C06-8C16-4D39-B457-26C6AABB6E19}" dt="2023-06-15T03:53:11.999" v="994" actId="20577"/>
          <ac:spMkLst>
            <pc:docMk/>
            <pc:sldMk cId="303120167" sldId="397"/>
            <ac:spMk id="4" creationId="{88798E55-5E88-863A-E590-8857F1B9337A}"/>
          </ac:spMkLst>
        </pc:spChg>
      </pc:sldChg>
      <pc:sldChg chg="modSp mod">
        <pc:chgData name="Matthieu De Mari" userId="dfb708c9-d8dc-439f-9a3b-c772bf4a311c" providerId="ADAL" clId="{07089C06-8C16-4D39-B457-26C6AABB6E19}" dt="2023-06-15T03:55:27.268" v="1096" actId="20577"/>
        <pc:sldMkLst>
          <pc:docMk/>
          <pc:sldMk cId="3176757324" sldId="398"/>
        </pc:sldMkLst>
        <pc:spChg chg="mod">
          <ac:chgData name="Matthieu De Mari" userId="dfb708c9-d8dc-439f-9a3b-c772bf4a311c" providerId="ADAL" clId="{07089C06-8C16-4D39-B457-26C6AABB6E19}" dt="2023-06-15T03:55:27.268" v="1096" actId="20577"/>
          <ac:spMkLst>
            <pc:docMk/>
            <pc:sldMk cId="3176757324" sldId="398"/>
            <ac:spMk id="4" creationId="{88798E55-5E88-863A-E590-8857F1B9337A}"/>
          </ac:spMkLst>
        </pc:spChg>
      </pc:sldChg>
      <pc:sldChg chg="modSp mod">
        <pc:chgData name="Matthieu De Mari" userId="dfb708c9-d8dc-439f-9a3b-c772bf4a311c" providerId="ADAL" clId="{07089C06-8C16-4D39-B457-26C6AABB6E19}" dt="2023-06-15T03:53:39.217" v="1022" actId="20577"/>
        <pc:sldMkLst>
          <pc:docMk/>
          <pc:sldMk cId="1629532386" sldId="401"/>
        </pc:sldMkLst>
        <pc:spChg chg="mod">
          <ac:chgData name="Matthieu De Mari" userId="dfb708c9-d8dc-439f-9a3b-c772bf4a311c" providerId="ADAL" clId="{07089C06-8C16-4D39-B457-26C6AABB6E19}" dt="2023-06-15T03:53:39.217" v="1022" actId="20577"/>
          <ac:spMkLst>
            <pc:docMk/>
            <pc:sldMk cId="1629532386" sldId="401"/>
            <ac:spMk id="7" creationId="{658495B9-7D81-4995-BE71-C827D37C7801}"/>
          </ac:spMkLst>
        </pc:spChg>
      </pc:sldChg>
      <pc:sldChg chg="modSp mod">
        <pc:chgData name="Matthieu De Mari" userId="dfb708c9-d8dc-439f-9a3b-c772bf4a311c" providerId="ADAL" clId="{07089C06-8C16-4D39-B457-26C6AABB6E19}" dt="2023-06-15T03:55:25.353" v="1095" actId="20577"/>
        <pc:sldMkLst>
          <pc:docMk/>
          <pc:sldMk cId="733464481" sldId="402"/>
        </pc:sldMkLst>
        <pc:spChg chg="mod">
          <ac:chgData name="Matthieu De Mari" userId="dfb708c9-d8dc-439f-9a3b-c772bf4a311c" providerId="ADAL" clId="{07089C06-8C16-4D39-B457-26C6AABB6E19}" dt="2023-06-15T03:55:25.353" v="1095" actId="20577"/>
          <ac:spMkLst>
            <pc:docMk/>
            <pc:sldMk cId="733464481" sldId="402"/>
            <ac:spMk id="4" creationId="{88798E55-5E88-863A-E590-8857F1B9337A}"/>
          </ac:spMkLst>
        </pc:spChg>
        <pc:spChg chg="mod">
          <ac:chgData name="Matthieu De Mari" userId="dfb708c9-d8dc-439f-9a3b-c772bf4a311c" providerId="ADAL" clId="{07089C06-8C16-4D39-B457-26C6AABB6E19}" dt="2023-06-15T03:55:21.074" v="1093" actId="27636"/>
          <ac:spMkLst>
            <pc:docMk/>
            <pc:sldMk cId="733464481" sldId="402"/>
            <ac:spMk id="7" creationId="{248779FB-09DB-842B-5D47-010A55395ACD}"/>
          </ac:spMkLst>
        </pc:spChg>
      </pc:sldChg>
      <pc:sldChg chg="modSp mod">
        <pc:chgData name="Matthieu De Mari" userId="dfb708c9-d8dc-439f-9a3b-c772bf4a311c" providerId="ADAL" clId="{07089C06-8C16-4D39-B457-26C6AABB6E19}" dt="2023-06-15T04:11:25.209" v="1842" actId="20577"/>
        <pc:sldMkLst>
          <pc:docMk/>
          <pc:sldMk cId="3664827220" sldId="404"/>
        </pc:sldMkLst>
        <pc:spChg chg="mod">
          <ac:chgData name="Matthieu De Mari" userId="dfb708c9-d8dc-439f-9a3b-c772bf4a311c" providerId="ADAL" clId="{07089C06-8C16-4D39-B457-26C6AABB6E19}" dt="2023-06-15T04:11:25.209" v="1842" actId="20577"/>
          <ac:spMkLst>
            <pc:docMk/>
            <pc:sldMk cId="3664827220" sldId="404"/>
            <ac:spMk id="3" creationId="{A8F9105B-275A-6368-138C-0B2E6CBEE91D}"/>
          </ac:spMkLst>
        </pc:spChg>
      </pc:sldChg>
      <pc:sldChg chg="modSp mod">
        <pc:chgData name="Matthieu De Mari" userId="dfb708c9-d8dc-439f-9a3b-c772bf4a311c" providerId="ADAL" clId="{07089C06-8C16-4D39-B457-26C6AABB6E19}" dt="2023-06-15T04:14:30.187" v="1936" actId="1076"/>
        <pc:sldMkLst>
          <pc:docMk/>
          <pc:sldMk cId="229390081" sldId="405"/>
        </pc:sldMkLst>
        <pc:picChg chg="mod">
          <ac:chgData name="Matthieu De Mari" userId="dfb708c9-d8dc-439f-9a3b-c772bf4a311c" providerId="ADAL" clId="{07089C06-8C16-4D39-B457-26C6AABB6E19}" dt="2023-06-15T04:14:30.187" v="1936" actId="1076"/>
          <ac:picMkLst>
            <pc:docMk/>
            <pc:sldMk cId="229390081" sldId="405"/>
            <ac:picMk id="5" creationId="{00063CBA-B3D2-2A9F-6D07-B5D96185F347}"/>
          </ac:picMkLst>
        </pc:picChg>
      </pc:sldChg>
      <pc:sldChg chg="modSp mod">
        <pc:chgData name="Matthieu De Mari" userId="dfb708c9-d8dc-439f-9a3b-c772bf4a311c" providerId="ADAL" clId="{07089C06-8C16-4D39-B457-26C6AABB6E19}" dt="2023-06-15T03:31:40.888" v="172" actId="115"/>
        <pc:sldMkLst>
          <pc:docMk/>
          <pc:sldMk cId="106661604" sldId="406"/>
        </pc:sldMkLst>
        <pc:spChg chg="mod">
          <ac:chgData name="Matthieu De Mari" userId="dfb708c9-d8dc-439f-9a3b-c772bf4a311c" providerId="ADAL" clId="{07089C06-8C16-4D39-B457-26C6AABB6E19}" dt="2023-06-15T03:31:40.888" v="172" actId="115"/>
          <ac:spMkLst>
            <pc:docMk/>
            <pc:sldMk cId="106661604" sldId="406"/>
            <ac:spMk id="3" creationId="{F9359CBB-2BA1-6409-CE17-97C6B596059A}"/>
          </ac:spMkLst>
        </pc:spChg>
      </pc:sldChg>
      <pc:sldChg chg="modSp mod">
        <pc:chgData name="Matthieu De Mari" userId="dfb708c9-d8dc-439f-9a3b-c772bf4a311c" providerId="ADAL" clId="{07089C06-8C16-4D39-B457-26C6AABB6E19}" dt="2023-06-15T03:52:00.443" v="934" actId="20577"/>
        <pc:sldMkLst>
          <pc:docMk/>
          <pc:sldMk cId="3811152594" sldId="413"/>
        </pc:sldMkLst>
        <pc:spChg chg="mod">
          <ac:chgData name="Matthieu De Mari" userId="dfb708c9-d8dc-439f-9a3b-c772bf4a311c" providerId="ADAL" clId="{07089C06-8C16-4D39-B457-26C6AABB6E19}" dt="2023-06-15T03:52:00.443" v="934" actId="20577"/>
          <ac:spMkLst>
            <pc:docMk/>
            <pc:sldMk cId="3811152594" sldId="413"/>
            <ac:spMk id="3" creationId="{E4D678C0-BD3C-5BF0-1339-4AFB8229F7DA}"/>
          </ac:spMkLst>
        </pc:spChg>
      </pc:sldChg>
      <pc:sldChg chg="del">
        <pc:chgData name="Matthieu De Mari" userId="dfb708c9-d8dc-439f-9a3b-c772bf4a311c" providerId="ADAL" clId="{07089C06-8C16-4D39-B457-26C6AABB6E19}" dt="2023-06-15T03:51:38.320" v="884" actId="47"/>
        <pc:sldMkLst>
          <pc:docMk/>
          <pc:sldMk cId="509404901" sldId="414"/>
        </pc:sldMkLst>
      </pc:sldChg>
      <pc:sldChg chg="del">
        <pc:chgData name="Matthieu De Mari" userId="dfb708c9-d8dc-439f-9a3b-c772bf4a311c" providerId="ADAL" clId="{07089C06-8C16-4D39-B457-26C6AABB6E19}" dt="2023-06-15T04:08:30.772" v="1820" actId="47"/>
        <pc:sldMkLst>
          <pc:docMk/>
          <pc:sldMk cId="4018968704" sldId="416"/>
        </pc:sldMkLst>
      </pc:sldChg>
      <pc:sldChg chg="modSp mod">
        <pc:chgData name="Matthieu De Mari" userId="dfb708c9-d8dc-439f-9a3b-c772bf4a311c" providerId="ADAL" clId="{07089C06-8C16-4D39-B457-26C6AABB6E19}" dt="2023-06-15T04:09:08.252" v="1824" actId="20577"/>
        <pc:sldMkLst>
          <pc:docMk/>
          <pc:sldMk cId="257103436" sldId="424"/>
        </pc:sldMkLst>
        <pc:spChg chg="mod">
          <ac:chgData name="Matthieu De Mari" userId="dfb708c9-d8dc-439f-9a3b-c772bf4a311c" providerId="ADAL" clId="{07089C06-8C16-4D39-B457-26C6AABB6E19}" dt="2023-06-15T04:09:08.252" v="1824" actId="20577"/>
          <ac:spMkLst>
            <pc:docMk/>
            <pc:sldMk cId="257103436" sldId="424"/>
            <ac:spMk id="3" creationId="{DFE696BC-BC79-7B38-76F4-69E530908CB4}"/>
          </ac:spMkLst>
        </pc:spChg>
      </pc:sldChg>
      <pc:sldChg chg="modSp mod">
        <pc:chgData name="Matthieu De Mari" userId="dfb708c9-d8dc-439f-9a3b-c772bf4a311c" providerId="ADAL" clId="{07089C06-8C16-4D39-B457-26C6AABB6E19}" dt="2023-06-15T04:11:54.549" v="1875" actId="20577"/>
        <pc:sldMkLst>
          <pc:docMk/>
          <pc:sldMk cId="3987768113" sldId="430"/>
        </pc:sldMkLst>
        <pc:spChg chg="mod">
          <ac:chgData name="Matthieu De Mari" userId="dfb708c9-d8dc-439f-9a3b-c772bf4a311c" providerId="ADAL" clId="{07089C06-8C16-4D39-B457-26C6AABB6E19}" dt="2023-06-15T04:11:54.549" v="1875" actId="20577"/>
          <ac:spMkLst>
            <pc:docMk/>
            <pc:sldMk cId="3987768113" sldId="430"/>
            <ac:spMk id="3" creationId="{A8F9105B-275A-6368-138C-0B2E6CBEE91D}"/>
          </ac:spMkLst>
        </pc:spChg>
      </pc:sldChg>
      <pc:sldChg chg="modSp mod">
        <pc:chgData name="Matthieu De Mari" userId="dfb708c9-d8dc-439f-9a3b-c772bf4a311c" providerId="ADAL" clId="{07089C06-8C16-4D39-B457-26C6AABB6E19}" dt="2023-06-15T03:28:58.070" v="1" actId="20577"/>
        <pc:sldMkLst>
          <pc:docMk/>
          <pc:sldMk cId="2465108115" sldId="431"/>
        </pc:sldMkLst>
        <pc:spChg chg="mod">
          <ac:chgData name="Matthieu De Mari" userId="dfb708c9-d8dc-439f-9a3b-c772bf4a311c" providerId="ADAL" clId="{07089C06-8C16-4D39-B457-26C6AABB6E19}" dt="2023-06-15T03:28:58.070" v="1" actId="20577"/>
          <ac:spMkLst>
            <pc:docMk/>
            <pc:sldMk cId="2465108115" sldId="431"/>
            <ac:spMk id="3" creationId="{D75CBEFE-1E34-9689-F127-9C649BD6EACA}"/>
          </ac:spMkLst>
        </pc:spChg>
      </pc:sldChg>
      <pc:sldChg chg="modSp mod">
        <pc:chgData name="Matthieu De Mari" userId="dfb708c9-d8dc-439f-9a3b-c772bf4a311c" providerId="ADAL" clId="{07089C06-8C16-4D39-B457-26C6AABB6E19}" dt="2023-06-15T04:12:40.377" v="1892" actId="113"/>
        <pc:sldMkLst>
          <pc:docMk/>
          <pc:sldMk cId="3880117824" sldId="433"/>
        </pc:sldMkLst>
        <pc:spChg chg="mod">
          <ac:chgData name="Matthieu De Mari" userId="dfb708c9-d8dc-439f-9a3b-c772bf4a311c" providerId="ADAL" clId="{07089C06-8C16-4D39-B457-26C6AABB6E19}" dt="2023-06-15T04:12:40.377" v="1892" actId="113"/>
          <ac:spMkLst>
            <pc:docMk/>
            <pc:sldMk cId="3880117824" sldId="433"/>
            <ac:spMk id="3" creationId="{09ACEEFD-8460-F540-F80C-BEACC2297773}"/>
          </ac:spMkLst>
        </pc:spChg>
      </pc:sldChg>
      <pc:sldChg chg="modSp mod">
        <pc:chgData name="Matthieu De Mari" userId="dfb708c9-d8dc-439f-9a3b-c772bf4a311c" providerId="ADAL" clId="{07089C06-8C16-4D39-B457-26C6AABB6E19}" dt="2023-06-15T04:13:02.174" v="1901" actId="207"/>
        <pc:sldMkLst>
          <pc:docMk/>
          <pc:sldMk cId="472720696" sldId="434"/>
        </pc:sldMkLst>
        <pc:spChg chg="mod">
          <ac:chgData name="Matthieu De Mari" userId="dfb708c9-d8dc-439f-9a3b-c772bf4a311c" providerId="ADAL" clId="{07089C06-8C16-4D39-B457-26C6AABB6E19}" dt="2023-06-15T04:13:02.174" v="1901" actId="207"/>
          <ac:spMkLst>
            <pc:docMk/>
            <pc:sldMk cId="472720696" sldId="434"/>
            <ac:spMk id="3" creationId="{09ACEEFD-8460-F540-F80C-BEACC2297773}"/>
          </ac:spMkLst>
        </pc:spChg>
      </pc:sldChg>
      <pc:sldChg chg="modSp mod">
        <pc:chgData name="Matthieu De Mari" userId="dfb708c9-d8dc-439f-9a3b-c772bf4a311c" providerId="ADAL" clId="{07089C06-8C16-4D39-B457-26C6AABB6E19}" dt="2023-06-15T04:13:36.103" v="1930" actId="20577"/>
        <pc:sldMkLst>
          <pc:docMk/>
          <pc:sldMk cId="4186055848" sldId="435"/>
        </pc:sldMkLst>
        <pc:spChg chg="mod">
          <ac:chgData name="Matthieu De Mari" userId="dfb708c9-d8dc-439f-9a3b-c772bf4a311c" providerId="ADAL" clId="{07089C06-8C16-4D39-B457-26C6AABB6E19}" dt="2023-06-15T04:13:36.103" v="1930" actId="20577"/>
          <ac:spMkLst>
            <pc:docMk/>
            <pc:sldMk cId="4186055848" sldId="435"/>
            <ac:spMk id="3" creationId="{09ACEEFD-8460-F540-F80C-BEACC2297773}"/>
          </ac:spMkLst>
        </pc:spChg>
      </pc:sldChg>
      <pc:sldChg chg="modSp mod">
        <pc:chgData name="Matthieu De Mari" userId="dfb708c9-d8dc-439f-9a3b-c772bf4a311c" providerId="ADAL" clId="{07089C06-8C16-4D39-B457-26C6AABB6E19}" dt="2023-06-15T04:13:58.897" v="1933" actId="207"/>
        <pc:sldMkLst>
          <pc:docMk/>
          <pc:sldMk cId="2882627589" sldId="438"/>
        </pc:sldMkLst>
        <pc:spChg chg="mod">
          <ac:chgData name="Matthieu De Mari" userId="dfb708c9-d8dc-439f-9a3b-c772bf4a311c" providerId="ADAL" clId="{07089C06-8C16-4D39-B457-26C6AABB6E19}" dt="2023-06-15T04:13:58.897" v="1933" actId="207"/>
          <ac:spMkLst>
            <pc:docMk/>
            <pc:sldMk cId="2882627589" sldId="438"/>
            <ac:spMk id="3" creationId="{09ACEEFD-8460-F540-F80C-BEACC2297773}"/>
          </ac:spMkLst>
        </pc:spChg>
      </pc:sldChg>
      <pc:sldChg chg="modSp mod">
        <pc:chgData name="Matthieu De Mari" userId="dfb708c9-d8dc-439f-9a3b-c772bf4a311c" providerId="ADAL" clId="{07089C06-8C16-4D39-B457-26C6AABB6E19}" dt="2023-06-15T04:15:15.741" v="1962" actId="1076"/>
        <pc:sldMkLst>
          <pc:docMk/>
          <pc:sldMk cId="3866867172" sldId="441"/>
        </pc:sldMkLst>
        <pc:spChg chg="mod">
          <ac:chgData name="Matthieu De Mari" userId="dfb708c9-d8dc-439f-9a3b-c772bf4a311c" providerId="ADAL" clId="{07089C06-8C16-4D39-B457-26C6AABB6E19}" dt="2023-06-15T04:15:15.741" v="1962" actId="1076"/>
          <ac:spMkLst>
            <pc:docMk/>
            <pc:sldMk cId="3866867172" sldId="441"/>
            <ac:spMk id="15" creationId="{F2010053-3709-8C70-9238-AF7D3149AA6C}"/>
          </ac:spMkLst>
        </pc:spChg>
      </pc:sldChg>
      <pc:sldChg chg="addSp delSp modSp mod">
        <pc:chgData name="Matthieu De Mari" userId="dfb708c9-d8dc-439f-9a3b-c772bf4a311c" providerId="ADAL" clId="{07089C06-8C16-4D39-B457-26C6AABB6E19}" dt="2023-06-15T04:15:56.538" v="2003" actId="27636"/>
        <pc:sldMkLst>
          <pc:docMk/>
          <pc:sldMk cId="3346155856" sldId="442"/>
        </pc:sldMkLst>
        <pc:spChg chg="mod">
          <ac:chgData name="Matthieu De Mari" userId="dfb708c9-d8dc-439f-9a3b-c772bf4a311c" providerId="ADAL" clId="{07089C06-8C16-4D39-B457-26C6AABB6E19}" dt="2023-06-15T04:15:56.538" v="2003" actId="27636"/>
          <ac:spMkLst>
            <pc:docMk/>
            <pc:sldMk cId="3346155856" sldId="442"/>
            <ac:spMk id="3" creationId="{9BAE63A8-7CB3-9103-18B5-4F57A6F933B5}"/>
          </ac:spMkLst>
        </pc:spChg>
        <pc:spChg chg="add mod">
          <ac:chgData name="Matthieu De Mari" userId="dfb708c9-d8dc-439f-9a3b-c772bf4a311c" providerId="ADAL" clId="{07089C06-8C16-4D39-B457-26C6AABB6E19}" dt="2023-06-15T04:15:34.039" v="1965" actId="1076"/>
          <ac:spMkLst>
            <pc:docMk/>
            <pc:sldMk cId="3346155856" sldId="442"/>
            <ac:spMk id="4" creationId="{32D88892-9633-DBDC-A0D0-C687B3D62E5D}"/>
          </ac:spMkLst>
        </pc:spChg>
        <pc:spChg chg="del">
          <ac:chgData name="Matthieu De Mari" userId="dfb708c9-d8dc-439f-9a3b-c772bf4a311c" providerId="ADAL" clId="{07089C06-8C16-4D39-B457-26C6AABB6E19}" dt="2023-06-15T04:15:28.629" v="1963" actId="478"/>
          <ac:spMkLst>
            <pc:docMk/>
            <pc:sldMk cId="3346155856" sldId="442"/>
            <ac:spMk id="6" creationId="{B13C0274-0B9A-AC9F-82F4-A1223D705EC1}"/>
          </ac:spMkLst>
        </pc:spChg>
      </pc:sldChg>
      <pc:sldChg chg="modSp">
        <pc:chgData name="Matthieu De Mari" userId="dfb708c9-d8dc-439f-9a3b-c772bf4a311c" providerId="ADAL" clId="{07089C06-8C16-4D39-B457-26C6AABB6E19}" dt="2023-06-15T04:17:07.199" v="2035" actId="20577"/>
        <pc:sldMkLst>
          <pc:docMk/>
          <pc:sldMk cId="2759485571" sldId="444"/>
        </pc:sldMkLst>
        <pc:spChg chg="mod">
          <ac:chgData name="Matthieu De Mari" userId="dfb708c9-d8dc-439f-9a3b-c772bf4a311c" providerId="ADAL" clId="{07089C06-8C16-4D39-B457-26C6AABB6E19}" dt="2023-06-15T04:17:07.199" v="2035" actId="20577"/>
          <ac:spMkLst>
            <pc:docMk/>
            <pc:sldMk cId="2759485571" sldId="444"/>
            <ac:spMk id="3" creationId="{9BAE63A8-7CB3-9103-18B5-4F57A6F933B5}"/>
          </ac:spMkLst>
        </pc:spChg>
      </pc:sldChg>
      <pc:sldChg chg="modSp mod">
        <pc:chgData name="Matthieu De Mari" userId="dfb708c9-d8dc-439f-9a3b-c772bf4a311c" providerId="ADAL" clId="{07089C06-8C16-4D39-B457-26C6AABB6E19}" dt="2023-06-15T04:18:58.357" v="2145" actId="20577"/>
        <pc:sldMkLst>
          <pc:docMk/>
          <pc:sldMk cId="2768433902" sldId="445"/>
        </pc:sldMkLst>
        <pc:spChg chg="mod">
          <ac:chgData name="Matthieu De Mari" userId="dfb708c9-d8dc-439f-9a3b-c772bf4a311c" providerId="ADAL" clId="{07089C06-8C16-4D39-B457-26C6AABB6E19}" dt="2023-06-15T04:18:58.357" v="2145" actId="20577"/>
          <ac:spMkLst>
            <pc:docMk/>
            <pc:sldMk cId="2768433902" sldId="445"/>
            <ac:spMk id="3" creationId="{9BAE63A8-7CB3-9103-18B5-4F57A6F933B5}"/>
          </ac:spMkLst>
        </pc:spChg>
      </pc:sldChg>
      <pc:sldChg chg="addSp delSp modSp mod">
        <pc:chgData name="Matthieu De Mari" userId="dfb708c9-d8dc-439f-9a3b-c772bf4a311c" providerId="ADAL" clId="{07089C06-8C16-4D39-B457-26C6AABB6E19}" dt="2023-06-15T04:18:14.871" v="2128" actId="1076"/>
        <pc:sldMkLst>
          <pc:docMk/>
          <pc:sldMk cId="3790043621" sldId="447"/>
        </pc:sldMkLst>
        <pc:spChg chg="add mod">
          <ac:chgData name="Matthieu De Mari" userId="dfb708c9-d8dc-439f-9a3b-c772bf4a311c" providerId="ADAL" clId="{07089C06-8C16-4D39-B457-26C6AABB6E19}" dt="2023-06-15T04:17:51.998" v="2040" actId="1076"/>
          <ac:spMkLst>
            <pc:docMk/>
            <pc:sldMk cId="3790043621" sldId="447"/>
            <ac:spMk id="3" creationId="{BDCB8F96-4164-EB2B-649A-BA19BCB86069}"/>
          </ac:spMkLst>
        </pc:spChg>
        <pc:spChg chg="add mod">
          <ac:chgData name="Matthieu De Mari" userId="dfb708c9-d8dc-439f-9a3b-c772bf4a311c" providerId="ADAL" clId="{07089C06-8C16-4D39-B457-26C6AABB6E19}" dt="2023-06-15T04:18:14.871" v="2128" actId="1076"/>
          <ac:spMkLst>
            <pc:docMk/>
            <pc:sldMk cId="3790043621" sldId="447"/>
            <ac:spMk id="5" creationId="{2E1189FF-04D0-097A-69F9-D5077EE6D0B6}"/>
          </ac:spMkLst>
        </pc:spChg>
        <pc:picChg chg="add del mod">
          <ac:chgData name="Matthieu De Mari" userId="dfb708c9-d8dc-439f-9a3b-c772bf4a311c" providerId="ADAL" clId="{07089C06-8C16-4D39-B457-26C6AABB6E19}" dt="2023-06-15T04:17:39.130" v="2037"/>
          <ac:picMkLst>
            <pc:docMk/>
            <pc:sldMk cId="3790043621" sldId="447"/>
            <ac:picMk id="2" creationId="{E7E3ED4D-5A27-939B-2A46-5FE37142BCD3}"/>
          </ac:picMkLst>
        </pc:picChg>
      </pc:sldChg>
      <pc:sldChg chg="modSp mod">
        <pc:chgData name="Matthieu De Mari" userId="dfb708c9-d8dc-439f-9a3b-c772bf4a311c" providerId="ADAL" clId="{07089C06-8C16-4D39-B457-26C6AABB6E19}" dt="2023-06-15T04:19:08.560" v="2163" actId="20577"/>
        <pc:sldMkLst>
          <pc:docMk/>
          <pc:sldMk cId="4075916720" sldId="448"/>
        </pc:sldMkLst>
        <pc:spChg chg="mod">
          <ac:chgData name="Matthieu De Mari" userId="dfb708c9-d8dc-439f-9a3b-c772bf4a311c" providerId="ADAL" clId="{07089C06-8C16-4D39-B457-26C6AABB6E19}" dt="2023-06-15T04:19:08.560" v="2163" actId="20577"/>
          <ac:spMkLst>
            <pc:docMk/>
            <pc:sldMk cId="4075916720" sldId="448"/>
            <ac:spMk id="3" creationId="{9BAE63A8-7CB3-9103-18B5-4F57A6F933B5}"/>
          </ac:spMkLst>
        </pc:spChg>
      </pc:sldChg>
      <pc:sldChg chg="modSp">
        <pc:chgData name="Matthieu De Mari" userId="dfb708c9-d8dc-439f-9a3b-c772bf4a311c" providerId="ADAL" clId="{07089C06-8C16-4D39-B457-26C6AABB6E19}" dt="2023-06-15T04:19:45.604" v="2164"/>
        <pc:sldMkLst>
          <pc:docMk/>
          <pc:sldMk cId="3841748881" sldId="450"/>
        </pc:sldMkLst>
        <pc:spChg chg="mod">
          <ac:chgData name="Matthieu De Mari" userId="dfb708c9-d8dc-439f-9a3b-c772bf4a311c" providerId="ADAL" clId="{07089C06-8C16-4D39-B457-26C6AABB6E19}" dt="2023-06-15T04:19:45.604" v="2164"/>
          <ac:spMkLst>
            <pc:docMk/>
            <pc:sldMk cId="3841748881" sldId="450"/>
            <ac:spMk id="4" creationId="{C8CC4A7A-9293-F3BF-75E4-32E5E156B9BE}"/>
          </ac:spMkLst>
        </pc:spChg>
      </pc:sldChg>
      <pc:sldChg chg="modSp">
        <pc:chgData name="Matthieu De Mari" userId="dfb708c9-d8dc-439f-9a3b-c772bf4a311c" providerId="ADAL" clId="{07089C06-8C16-4D39-B457-26C6AABB6E19}" dt="2023-06-15T04:23:12.903" v="2264" actId="20577"/>
        <pc:sldMkLst>
          <pc:docMk/>
          <pc:sldMk cId="3619568276" sldId="451"/>
        </pc:sldMkLst>
        <pc:spChg chg="mod">
          <ac:chgData name="Matthieu De Mari" userId="dfb708c9-d8dc-439f-9a3b-c772bf4a311c" providerId="ADAL" clId="{07089C06-8C16-4D39-B457-26C6AABB6E19}" dt="2023-06-15T04:23:12.903" v="2264" actId="20577"/>
          <ac:spMkLst>
            <pc:docMk/>
            <pc:sldMk cId="3619568276" sldId="451"/>
            <ac:spMk id="11" creationId="{3FC4885D-D96C-48A4-C98F-2303966A0A24}"/>
          </ac:spMkLst>
        </pc:spChg>
      </pc:sldChg>
      <pc:sldChg chg="addSp modSp mod">
        <pc:chgData name="Matthieu De Mari" userId="dfb708c9-d8dc-439f-9a3b-c772bf4a311c" providerId="ADAL" clId="{07089C06-8C16-4D39-B457-26C6AABB6E19}" dt="2023-06-15T04:24:09.116" v="2395" actId="1076"/>
        <pc:sldMkLst>
          <pc:docMk/>
          <pc:sldMk cId="2381061189" sldId="452"/>
        </pc:sldMkLst>
        <pc:spChg chg="add mod">
          <ac:chgData name="Matthieu De Mari" userId="dfb708c9-d8dc-439f-9a3b-c772bf4a311c" providerId="ADAL" clId="{07089C06-8C16-4D39-B457-26C6AABB6E19}" dt="2023-06-15T04:24:09.116" v="2395" actId="1076"/>
          <ac:spMkLst>
            <pc:docMk/>
            <pc:sldMk cId="2381061189" sldId="452"/>
            <ac:spMk id="2" creationId="{92B6E31A-E890-26C8-4B56-79FB68AFF7F3}"/>
          </ac:spMkLst>
        </pc:spChg>
      </pc:sldChg>
      <pc:sldChg chg="modSp mod">
        <pc:chgData name="Matthieu De Mari" userId="dfb708c9-d8dc-439f-9a3b-c772bf4a311c" providerId="ADAL" clId="{07089C06-8C16-4D39-B457-26C6AABB6E19}" dt="2023-06-15T04:25:27.848" v="2423" actId="20577"/>
        <pc:sldMkLst>
          <pc:docMk/>
          <pc:sldMk cId="165841853" sldId="453"/>
        </pc:sldMkLst>
        <pc:spChg chg="mod">
          <ac:chgData name="Matthieu De Mari" userId="dfb708c9-d8dc-439f-9a3b-c772bf4a311c" providerId="ADAL" clId="{07089C06-8C16-4D39-B457-26C6AABB6E19}" dt="2023-06-15T04:24:54.626" v="2400" actId="20577"/>
          <ac:spMkLst>
            <pc:docMk/>
            <pc:sldMk cId="165841853" sldId="453"/>
            <ac:spMk id="2" creationId="{5052475A-1D2B-A371-BBF5-4CF58182D2F1}"/>
          </ac:spMkLst>
        </pc:spChg>
        <pc:spChg chg="mod">
          <ac:chgData name="Matthieu De Mari" userId="dfb708c9-d8dc-439f-9a3b-c772bf4a311c" providerId="ADAL" clId="{07089C06-8C16-4D39-B457-26C6AABB6E19}" dt="2023-06-15T04:25:27.848" v="2423" actId="20577"/>
          <ac:spMkLst>
            <pc:docMk/>
            <pc:sldMk cId="165841853" sldId="453"/>
            <ac:spMk id="3" creationId="{D9B07062-8C65-24A8-A029-407C69D7BDA2}"/>
          </ac:spMkLst>
        </pc:spChg>
      </pc:sldChg>
      <pc:sldChg chg="del">
        <pc:chgData name="Matthieu De Mari" userId="dfb708c9-d8dc-439f-9a3b-c772bf4a311c" providerId="ADAL" clId="{07089C06-8C16-4D39-B457-26C6AABB6E19}" dt="2023-06-15T03:38:06.425" v="397" actId="47"/>
        <pc:sldMkLst>
          <pc:docMk/>
          <pc:sldMk cId="3242752244" sldId="454"/>
        </pc:sldMkLst>
      </pc:sldChg>
      <pc:sldChg chg="modSp mod">
        <pc:chgData name="Matthieu De Mari" userId="dfb708c9-d8dc-439f-9a3b-c772bf4a311c" providerId="ADAL" clId="{07089C06-8C16-4D39-B457-26C6AABB6E19}" dt="2023-06-15T04:26:09.031" v="2462" actId="14100"/>
        <pc:sldMkLst>
          <pc:docMk/>
          <pc:sldMk cId="183351426" sldId="455"/>
        </pc:sldMkLst>
        <pc:spChg chg="mod">
          <ac:chgData name="Matthieu De Mari" userId="dfb708c9-d8dc-439f-9a3b-c772bf4a311c" providerId="ADAL" clId="{07089C06-8C16-4D39-B457-26C6AABB6E19}" dt="2023-06-15T04:26:01.504" v="2460" actId="27636"/>
          <ac:spMkLst>
            <pc:docMk/>
            <pc:sldMk cId="183351426" sldId="455"/>
            <ac:spMk id="3" creationId="{D4388233-A388-8683-C544-050DFB799AF8}"/>
          </ac:spMkLst>
        </pc:spChg>
        <pc:picChg chg="mod">
          <ac:chgData name="Matthieu De Mari" userId="dfb708c9-d8dc-439f-9a3b-c772bf4a311c" providerId="ADAL" clId="{07089C06-8C16-4D39-B457-26C6AABB6E19}" dt="2023-06-15T04:26:09.031" v="2462" actId="14100"/>
          <ac:picMkLst>
            <pc:docMk/>
            <pc:sldMk cId="183351426" sldId="455"/>
            <ac:picMk id="8" creationId="{B29F6DF0-27F6-C63D-18AE-44293D1822A1}"/>
          </ac:picMkLst>
        </pc:picChg>
      </pc:sldChg>
      <pc:sldChg chg="addSp delSp modSp mod">
        <pc:chgData name="Matthieu De Mari" userId="dfb708c9-d8dc-439f-9a3b-c772bf4a311c" providerId="ADAL" clId="{07089C06-8C16-4D39-B457-26C6AABB6E19}" dt="2023-06-15T04:26:41.561" v="2490" actId="20577"/>
        <pc:sldMkLst>
          <pc:docMk/>
          <pc:sldMk cId="2001651259" sldId="456"/>
        </pc:sldMkLst>
        <pc:spChg chg="del">
          <ac:chgData name="Matthieu De Mari" userId="dfb708c9-d8dc-439f-9a3b-c772bf4a311c" providerId="ADAL" clId="{07089C06-8C16-4D39-B457-26C6AABB6E19}" dt="2023-06-15T04:26:20.793" v="2463" actId="478"/>
          <ac:spMkLst>
            <pc:docMk/>
            <pc:sldMk cId="2001651259" sldId="456"/>
            <ac:spMk id="3" creationId="{D4388233-A388-8683-C544-050DFB799AF8}"/>
          </ac:spMkLst>
        </pc:spChg>
        <pc:spChg chg="mod">
          <ac:chgData name="Matthieu De Mari" userId="dfb708c9-d8dc-439f-9a3b-c772bf4a311c" providerId="ADAL" clId="{07089C06-8C16-4D39-B457-26C6AABB6E19}" dt="2023-06-15T04:26:41.561" v="2490" actId="20577"/>
          <ac:spMkLst>
            <pc:docMk/>
            <pc:sldMk cId="2001651259" sldId="456"/>
            <ac:spMk id="4" creationId="{ADB51212-91C2-7F91-BA3D-6836564C1BC7}"/>
          </ac:spMkLst>
        </pc:spChg>
        <pc:spChg chg="add del mod">
          <ac:chgData name="Matthieu De Mari" userId="dfb708c9-d8dc-439f-9a3b-c772bf4a311c" providerId="ADAL" clId="{07089C06-8C16-4D39-B457-26C6AABB6E19}" dt="2023-06-15T04:26:22.497" v="2464" actId="478"/>
          <ac:spMkLst>
            <pc:docMk/>
            <pc:sldMk cId="2001651259" sldId="456"/>
            <ac:spMk id="6" creationId="{CEEACD4A-DBA5-B051-51C8-49CF3085907D}"/>
          </ac:spMkLst>
        </pc:spChg>
        <pc:spChg chg="add mod">
          <ac:chgData name="Matthieu De Mari" userId="dfb708c9-d8dc-439f-9a3b-c772bf4a311c" providerId="ADAL" clId="{07089C06-8C16-4D39-B457-26C6AABB6E19}" dt="2023-06-15T04:26:22.772" v="2465"/>
          <ac:spMkLst>
            <pc:docMk/>
            <pc:sldMk cId="2001651259" sldId="456"/>
            <ac:spMk id="7" creationId="{A7D54EF7-1264-F3B3-C8EE-CAC4D50A8A10}"/>
          </ac:spMkLst>
        </pc:spChg>
      </pc:sldChg>
      <pc:sldChg chg="modSp mod">
        <pc:chgData name="Matthieu De Mari" userId="dfb708c9-d8dc-439f-9a3b-c772bf4a311c" providerId="ADAL" clId="{07089C06-8C16-4D39-B457-26C6AABB6E19}" dt="2023-06-15T04:28:24.343" v="2495" actId="14100"/>
        <pc:sldMkLst>
          <pc:docMk/>
          <pc:sldMk cId="1834604519" sldId="457"/>
        </pc:sldMkLst>
        <pc:spChg chg="mod">
          <ac:chgData name="Matthieu De Mari" userId="dfb708c9-d8dc-439f-9a3b-c772bf4a311c" providerId="ADAL" clId="{07089C06-8C16-4D39-B457-26C6AABB6E19}" dt="2023-06-15T04:28:24.343" v="2495" actId="14100"/>
          <ac:spMkLst>
            <pc:docMk/>
            <pc:sldMk cId="1834604519" sldId="457"/>
            <ac:spMk id="3" creationId="{593B45AA-E77B-DA7C-3867-37E7BBE08437}"/>
          </ac:spMkLst>
        </pc:spChg>
      </pc:sldChg>
      <pc:sldChg chg="modSp">
        <pc:chgData name="Matthieu De Mari" userId="dfb708c9-d8dc-439f-9a3b-c772bf4a311c" providerId="ADAL" clId="{07089C06-8C16-4D39-B457-26C6AABB6E19}" dt="2023-06-15T04:29:44.112" v="2563" actId="207"/>
        <pc:sldMkLst>
          <pc:docMk/>
          <pc:sldMk cId="3208006571" sldId="460"/>
        </pc:sldMkLst>
        <pc:spChg chg="mod">
          <ac:chgData name="Matthieu De Mari" userId="dfb708c9-d8dc-439f-9a3b-c772bf4a311c" providerId="ADAL" clId="{07089C06-8C16-4D39-B457-26C6AABB6E19}" dt="2023-06-15T04:29:44.112" v="2563" actId="207"/>
          <ac:spMkLst>
            <pc:docMk/>
            <pc:sldMk cId="3208006571" sldId="460"/>
            <ac:spMk id="4" creationId="{D6FC8E3E-422C-DDA8-8AEA-BAC629653399}"/>
          </ac:spMkLst>
        </pc:spChg>
      </pc:sldChg>
      <pc:sldChg chg="modSp mod">
        <pc:chgData name="Matthieu De Mari" userId="dfb708c9-d8dc-439f-9a3b-c772bf4a311c" providerId="ADAL" clId="{07089C06-8C16-4D39-B457-26C6AABB6E19}" dt="2023-06-15T04:31:02.613" v="2583" actId="1076"/>
        <pc:sldMkLst>
          <pc:docMk/>
          <pc:sldMk cId="514593430" sldId="461"/>
        </pc:sldMkLst>
        <pc:spChg chg="mod">
          <ac:chgData name="Matthieu De Mari" userId="dfb708c9-d8dc-439f-9a3b-c772bf4a311c" providerId="ADAL" clId="{07089C06-8C16-4D39-B457-26C6AABB6E19}" dt="2023-06-15T04:31:02.613" v="2583" actId="1076"/>
          <ac:spMkLst>
            <pc:docMk/>
            <pc:sldMk cId="514593430" sldId="461"/>
            <ac:spMk id="11" creationId="{FC3B1AF6-3090-2218-738E-B02F4E0E9B29}"/>
          </ac:spMkLst>
        </pc:spChg>
      </pc:sldChg>
      <pc:sldChg chg="modSp mod">
        <pc:chgData name="Matthieu De Mari" userId="dfb708c9-d8dc-439f-9a3b-c772bf4a311c" providerId="ADAL" clId="{07089C06-8C16-4D39-B457-26C6AABB6E19}" dt="2023-06-15T04:30:55.057" v="2582" actId="1076"/>
        <pc:sldMkLst>
          <pc:docMk/>
          <pc:sldMk cId="505263223" sldId="462"/>
        </pc:sldMkLst>
        <pc:spChg chg="mod">
          <ac:chgData name="Matthieu De Mari" userId="dfb708c9-d8dc-439f-9a3b-c772bf4a311c" providerId="ADAL" clId="{07089C06-8C16-4D39-B457-26C6AABB6E19}" dt="2023-06-15T04:30:55.057" v="2582" actId="1076"/>
          <ac:spMkLst>
            <pc:docMk/>
            <pc:sldMk cId="505263223" sldId="462"/>
            <ac:spMk id="11" creationId="{FC3B1AF6-3090-2218-738E-B02F4E0E9B29}"/>
          </ac:spMkLst>
        </pc:spChg>
      </pc:sldChg>
      <pc:sldChg chg="modSp mod">
        <pc:chgData name="Matthieu De Mari" userId="dfb708c9-d8dc-439f-9a3b-c772bf4a311c" providerId="ADAL" clId="{07089C06-8C16-4D39-B457-26C6AABB6E19}" dt="2023-06-15T04:30:50.196" v="2581" actId="20577"/>
        <pc:sldMkLst>
          <pc:docMk/>
          <pc:sldMk cId="1454093558" sldId="463"/>
        </pc:sldMkLst>
        <pc:spChg chg="mod">
          <ac:chgData name="Matthieu De Mari" userId="dfb708c9-d8dc-439f-9a3b-c772bf4a311c" providerId="ADAL" clId="{07089C06-8C16-4D39-B457-26C6AABB6E19}" dt="2023-06-15T04:30:50.196" v="2581" actId="20577"/>
          <ac:spMkLst>
            <pc:docMk/>
            <pc:sldMk cId="1454093558" sldId="463"/>
            <ac:spMk id="11" creationId="{FC3B1AF6-3090-2218-738E-B02F4E0E9B29}"/>
          </ac:spMkLst>
        </pc:spChg>
      </pc:sldChg>
      <pc:sldChg chg="modSp mod">
        <pc:chgData name="Matthieu De Mari" userId="dfb708c9-d8dc-439f-9a3b-c772bf4a311c" providerId="ADAL" clId="{07089C06-8C16-4D39-B457-26C6AABB6E19}" dt="2023-06-15T04:30:48.050" v="2580" actId="20577"/>
        <pc:sldMkLst>
          <pc:docMk/>
          <pc:sldMk cId="937951911" sldId="464"/>
        </pc:sldMkLst>
        <pc:spChg chg="mod">
          <ac:chgData name="Matthieu De Mari" userId="dfb708c9-d8dc-439f-9a3b-c772bf4a311c" providerId="ADAL" clId="{07089C06-8C16-4D39-B457-26C6AABB6E19}" dt="2023-06-15T04:30:48.050" v="2580" actId="20577"/>
          <ac:spMkLst>
            <pc:docMk/>
            <pc:sldMk cId="937951911" sldId="464"/>
            <ac:spMk id="11" creationId="{FC3B1AF6-3090-2218-738E-B02F4E0E9B29}"/>
          </ac:spMkLst>
        </pc:spChg>
      </pc:sldChg>
      <pc:sldChg chg="modSp mod">
        <pc:chgData name="Matthieu De Mari" userId="dfb708c9-d8dc-439f-9a3b-c772bf4a311c" providerId="ADAL" clId="{07089C06-8C16-4D39-B457-26C6AABB6E19}" dt="2023-06-15T04:30:45.086" v="2579" actId="20577"/>
        <pc:sldMkLst>
          <pc:docMk/>
          <pc:sldMk cId="4090459440" sldId="465"/>
        </pc:sldMkLst>
        <pc:spChg chg="mod">
          <ac:chgData name="Matthieu De Mari" userId="dfb708c9-d8dc-439f-9a3b-c772bf4a311c" providerId="ADAL" clId="{07089C06-8C16-4D39-B457-26C6AABB6E19}" dt="2023-06-15T04:30:45.086" v="2579" actId="20577"/>
          <ac:spMkLst>
            <pc:docMk/>
            <pc:sldMk cId="4090459440" sldId="465"/>
            <ac:spMk id="11" creationId="{FC3B1AF6-3090-2218-738E-B02F4E0E9B29}"/>
          </ac:spMkLst>
        </pc:spChg>
      </pc:sldChg>
      <pc:sldChg chg="modSp mod">
        <pc:chgData name="Matthieu De Mari" userId="dfb708c9-d8dc-439f-9a3b-c772bf4a311c" providerId="ADAL" clId="{07089C06-8C16-4D39-B457-26C6AABB6E19}" dt="2023-06-15T04:30:42.323" v="2578" actId="20577"/>
        <pc:sldMkLst>
          <pc:docMk/>
          <pc:sldMk cId="1662747536" sldId="466"/>
        </pc:sldMkLst>
        <pc:spChg chg="mod">
          <ac:chgData name="Matthieu De Mari" userId="dfb708c9-d8dc-439f-9a3b-c772bf4a311c" providerId="ADAL" clId="{07089C06-8C16-4D39-B457-26C6AABB6E19}" dt="2023-06-15T04:30:42.323" v="2578" actId="20577"/>
          <ac:spMkLst>
            <pc:docMk/>
            <pc:sldMk cId="1662747536" sldId="466"/>
            <ac:spMk id="11" creationId="{FC3B1AF6-3090-2218-738E-B02F4E0E9B29}"/>
          </ac:spMkLst>
        </pc:spChg>
      </pc:sldChg>
      <pc:sldChg chg="modSp mod">
        <pc:chgData name="Matthieu De Mari" userId="dfb708c9-d8dc-439f-9a3b-c772bf4a311c" providerId="ADAL" clId="{07089C06-8C16-4D39-B457-26C6AABB6E19}" dt="2023-06-15T04:31:27.149" v="2590" actId="1076"/>
        <pc:sldMkLst>
          <pc:docMk/>
          <pc:sldMk cId="3978195590" sldId="467"/>
        </pc:sldMkLst>
        <pc:spChg chg="mod">
          <ac:chgData name="Matthieu De Mari" userId="dfb708c9-d8dc-439f-9a3b-c772bf4a311c" providerId="ADAL" clId="{07089C06-8C16-4D39-B457-26C6AABB6E19}" dt="2023-06-15T04:31:27.149" v="2590" actId="1076"/>
          <ac:spMkLst>
            <pc:docMk/>
            <pc:sldMk cId="3978195590" sldId="467"/>
            <ac:spMk id="11" creationId="{FC3B1AF6-3090-2218-738E-B02F4E0E9B29}"/>
          </ac:spMkLst>
        </pc:spChg>
      </pc:sldChg>
      <pc:sldChg chg="addSp modSp mod">
        <pc:chgData name="Matthieu De Mari" userId="dfb708c9-d8dc-439f-9a3b-c772bf4a311c" providerId="ADAL" clId="{07089C06-8C16-4D39-B457-26C6AABB6E19}" dt="2023-06-15T04:33:01.182" v="2689" actId="1035"/>
        <pc:sldMkLst>
          <pc:docMk/>
          <pc:sldMk cId="702540134" sldId="468"/>
        </pc:sldMkLst>
        <pc:spChg chg="add mod">
          <ac:chgData name="Matthieu De Mari" userId="dfb708c9-d8dc-439f-9a3b-c772bf4a311c" providerId="ADAL" clId="{07089C06-8C16-4D39-B457-26C6AABB6E19}" dt="2023-06-15T04:32:26.259" v="2679" actId="20577"/>
          <ac:spMkLst>
            <pc:docMk/>
            <pc:sldMk cId="702540134" sldId="468"/>
            <ac:spMk id="2" creationId="{A0DE5AE8-418A-50BC-4BF6-18437350E28D}"/>
          </ac:spMkLst>
        </pc:spChg>
        <pc:spChg chg="add mod">
          <ac:chgData name="Matthieu De Mari" userId="dfb708c9-d8dc-439f-9a3b-c772bf4a311c" providerId="ADAL" clId="{07089C06-8C16-4D39-B457-26C6AABB6E19}" dt="2023-06-15T04:32:40.777" v="2682" actId="14100"/>
          <ac:spMkLst>
            <pc:docMk/>
            <pc:sldMk cId="702540134" sldId="468"/>
            <ac:spMk id="4" creationId="{5B485755-D5AE-C8A3-030A-32424C289BD9}"/>
          </ac:spMkLst>
        </pc:spChg>
        <pc:spChg chg="add mod">
          <ac:chgData name="Matthieu De Mari" userId="dfb708c9-d8dc-439f-9a3b-c772bf4a311c" providerId="ADAL" clId="{07089C06-8C16-4D39-B457-26C6AABB6E19}" dt="2023-06-15T04:33:01.182" v="2689" actId="1035"/>
          <ac:spMkLst>
            <pc:docMk/>
            <pc:sldMk cId="702540134" sldId="468"/>
            <ac:spMk id="5" creationId="{76B73C20-8F6B-B7E5-E527-9EDD6EA3C14C}"/>
          </ac:spMkLst>
        </pc:spChg>
        <pc:spChg chg="add mod">
          <ac:chgData name="Matthieu De Mari" userId="dfb708c9-d8dc-439f-9a3b-c772bf4a311c" providerId="ADAL" clId="{07089C06-8C16-4D39-B457-26C6AABB6E19}" dt="2023-06-15T04:32:57.508" v="2688" actId="1035"/>
          <ac:spMkLst>
            <pc:docMk/>
            <pc:sldMk cId="702540134" sldId="468"/>
            <ac:spMk id="6" creationId="{127A0751-6A00-4616-0253-D2AD9DAB9A7B}"/>
          </ac:spMkLst>
        </pc:spChg>
      </pc:sldChg>
      <pc:sldChg chg="addSp modSp mod">
        <pc:chgData name="Matthieu De Mari" userId="dfb708c9-d8dc-439f-9a3b-c772bf4a311c" providerId="ADAL" clId="{07089C06-8C16-4D39-B457-26C6AABB6E19}" dt="2023-06-15T04:35:16.985" v="2709" actId="20577"/>
        <pc:sldMkLst>
          <pc:docMk/>
          <pc:sldMk cId="3574121588" sldId="469"/>
        </pc:sldMkLst>
        <pc:spChg chg="add mod">
          <ac:chgData name="Matthieu De Mari" userId="dfb708c9-d8dc-439f-9a3b-c772bf4a311c" providerId="ADAL" clId="{07089C06-8C16-4D39-B457-26C6AABB6E19}" dt="2023-06-15T04:35:16.985" v="2709" actId="20577"/>
          <ac:spMkLst>
            <pc:docMk/>
            <pc:sldMk cId="3574121588" sldId="469"/>
            <ac:spMk id="2" creationId="{005AF7FF-0393-1164-480E-3E5CAD9A4570}"/>
          </ac:spMkLst>
        </pc:spChg>
      </pc:sldChg>
      <pc:sldChg chg="modSp mod">
        <pc:chgData name="Matthieu De Mari" userId="dfb708c9-d8dc-439f-9a3b-c772bf4a311c" providerId="ADAL" clId="{07089C06-8C16-4D39-B457-26C6AABB6E19}" dt="2023-06-15T04:35:37.842" v="2719" actId="20577"/>
        <pc:sldMkLst>
          <pc:docMk/>
          <pc:sldMk cId="4234188287" sldId="470"/>
        </pc:sldMkLst>
        <pc:spChg chg="mod">
          <ac:chgData name="Matthieu De Mari" userId="dfb708c9-d8dc-439f-9a3b-c772bf4a311c" providerId="ADAL" clId="{07089C06-8C16-4D39-B457-26C6AABB6E19}" dt="2023-06-15T04:35:37.842" v="2719" actId="20577"/>
          <ac:spMkLst>
            <pc:docMk/>
            <pc:sldMk cId="4234188287" sldId="470"/>
            <ac:spMk id="3" creationId="{71F22B87-451A-08A2-1021-B8B6CA607DEA}"/>
          </ac:spMkLst>
        </pc:spChg>
      </pc:sldChg>
      <pc:sldChg chg="addSp modSp mod">
        <pc:chgData name="Matthieu De Mari" userId="dfb708c9-d8dc-439f-9a3b-c772bf4a311c" providerId="ADAL" clId="{07089C06-8C16-4D39-B457-26C6AABB6E19}" dt="2023-06-15T04:36:36.565" v="2818" actId="20577"/>
        <pc:sldMkLst>
          <pc:docMk/>
          <pc:sldMk cId="3553295801" sldId="471"/>
        </pc:sldMkLst>
        <pc:spChg chg="add mod">
          <ac:chgData name="Matthieu De Mari" userId="dfb708c9-d8dc-439f-9a3b-c772bf4a311c" providerId="ADAL" clId="{07089C06-8C16-4D39-B457-26C6AABB6E19}" dt="2023-06-15T04:36:36.565" v="2818" actId="20577"/>
          <ac:spMkLst>
            <pc:docMk/>
            <pc:sldMk cId="3553295801" sldId="471"/>
            <ac:spMk id="2" creationId="{62A03694-FC87-4F8C-E035-C3C81CBCE66C}"/>
          </ac:spMkLst>
        </pc:spChg>
      </pc:sldChg>
      <pc:sldChg chg="modSp mod">
        <pc:chgData name="Matthieu De Mari" userId="dfb708c9-d8dc-439f-9a3b-c772bf4a311c" providerId="ADAL" clId="{07089C06-8C16-4D39-B457-26C6AABB6E19}" dt="2023-06-15T04:36:51.686" v="2825" actId="20577"/>
        <pc:sldMkLst>
          <pc:docMk/>
          <pc:sldMk cId="2072133245" sldId="472"/>
        </pc:sldMkLst>
        <pc:spChg chg="mod">
          <ac:chgData name="Matthieu De Mari" userId="dfb708c9-d8dc-439f-9a3b-c772bf4a311c" providerId="ADAL" clId="{07089C06-8C16-4D39-B457-26C6AABB6E19}" dt="2023-06-15T04:36:51.686" v="2825" actId="20577"/>
          <ac:spMkLst>
            <pc:docMk/>
            <pc:sldMk cId="2072133245" sldId="472"/>
            <ac:spMk id="4" creationId="{C5B59CD9-14A1-20FA-6AC6-9BDA7E169C7B}"/>
          </ac:spMkLst>
        </pc:spChg>
      </pc:sldChg>
      <pc:sldChg chg="modSp mod">
        <pc:chgData name="Matthieu De Mari" userId="dfb708c9-d8dc-439f-9a3b-c772bf4a311c" providerId="ADAL" clId="{07089C06-8C16-4D39-B457-26C6AABB6E19}" dt="2023-06-15T04:37:29.702" v="2855" actId="12"/>
        <pc:sldMkLst>
          <pc:docMk/>
          <pc:sldMk cId="2180749" sldId="473"/>
        </pc:sldMkLst>
        <pc:spChg chg="mod">
          <ac:chgData name="Matthieu De Mari" userId="dfb708c9-d8dc-439f-9a3b-c772bf4a311c" providerId="ADAL" clId="{07089C06-8C16-4D39-B457-26C6AABB6E19}" dt="2023-06-15T04:37:29.702" v="2855" actId="12"/>
          <ac:spMkLst>
            <pc:docMk/>
            <pc:sldMk cId="2180749" sldId="473"/>
            <ac:spMk id="4" creationId="{C5B59CD9-14A1-20FA-6AC6-9BDA7E169C7B}"/>
          </ac:spMkLst>
        </pc:spChg>
      </pc:sldChg>
      <pc:sldChg chg="modSp mod">
        <pc:chgData name="Matthieu De Mari" userId="dfb708c9-d8dc-439f-9a3b-c772bf4a311c" providerId="ADAL" clId="{07089C06-8C16-4D39-B457-26C6AABB6E19}" dt="2023-06-15T03:30:48.777" v="129" actId="20577"/>
        <pc:sldMkLst>
          <pc:docMk/>
          <pc:sldMk cId="105170546" sldId="516"/>
        </pc:sldMkLst>
        <pc:spChg chg="mod">
          <ac:chgData name="Matthieu De Mari" userId="dfb708c9-d8dc-439f-9a3b-c772bf4a311c" providerId="ADAL" clId="{07089C06-8C16-4D39-B457-26C6AABB6E19}" dt="2023-06-15T03:29:53.229" v="54" actId="20577"/>
          <ac:spMkLst>
            <pc:docMk/>
            <pc:sldMk cId="105170546" sldId="516"/>
            <ac:spMk id="3" creationId="{F9359CBB-2BA1-6409-CE17-97C6B596059A}"/>
          </ac:spMkLst>
        </pc:spChg>
        <pc:spChg chg="mod">
          <ac:chgData name="Matthieu De Mari" userId="dfb708c9-d8dc-439f-9a3b-c772bf4a311c" providerId="ADAL" clId="{07089C06-8C16-4D39-B457-26C6AABB6E19}" dt="2023-06-15T03:30:48.777" v="129" actId="20577"/>
          <ac:spMkLst>
            <pc:docMk/>
            <pc:sldMk cId="105170546" sldId="516"/>
            <ac:spMk id="4" creationId="{A9128ADB-0675-1D96-82EC-7D8A9E26F74A}"/>
          </ac:spMkLst>
        </pc:spChg>
      </pc:sldChg>
      <pc:sldChg chg="modSp mod">
        <pc:chgData name="Matthieu De Mari" userId="dfb708c9-d8dc-439f-9a3b-c772bf4a311c" providerId="ADAL" clId="{07089C06-8C16-4D39-B457-26C6AABB6E19}" dt="2023-06-15T04:20:07.016" v="2184" actId="20577"/>
        <pc:sldMkLst>
          <pc:docMk/>
          <pc:sldMk cId="4186882371" sldId="530"/>
        </pc:sldMkLst>
        <pc:spChg chg="mod">
          <ac:chgData name="Matthieu De Mari" userId="dfb708c9-d8dc-439f-9a3b-c772bf4a311c" providerId="ADAL" clId="{07089C06-8C16-4D39-B457-26C6AABB6E19}" dt="2023-06-15T04:20:07.016" v="2184" actId="20577"/>
          <ac:spMkLst>
            <pc:docMk/>
            <pc:sldMk cId="4186882371" sldId="530"/>
            <ac:spMk id="4" creationId="{4CF294D0-D63F-64BD-C8CA-F086C4E339BC}"/>
          </ac:spMkLst>
        </pc:spChg>
      </pc:sldChg>
      <pc:sldChg chg="delSp modSp mod modClrScheme chgLayout">
        <pc:chgData name="Matthieu De Mari" userId="dfb708c9-d8dc-439f-9a3b-c772bf4a311c" providerId="ADAL" clId="{07089C06-8C16-4D39-B457-26C6AABB6E19}" dt="2023-06-15T04:20:35.998" v="2187" actId="478"/>
        <pc:sldMkLst>
          <pc:docMk/>
          <pc:sldMk cId="2928774359" sldId="531"/>
        </pc:sldMkLst>
        <pc:spChg chg="mod ord">
          <ac:chgData name="Matthieu De Mari" userId="dfb708c9-d8dc-439f-9a3b-c772bf4a311c" providerId="ADAL" clId="{07089C06-8C16-4D39-B457-26C6AABB6E19}" dt="2023-06-15T04:20:32.514" v="2186" actId="700"/>
          <ac:spMkLst>
            <pc:docMk/>
            <pc:sldMk cId="2928774359" sldId="531"/>
            <ac:spMk id="2" creationId="{D1111D84-49CF-5C63-413C-4F8FC4B27F8A}"/>
          </ac:spMkLst>
        </pc:spChg>
        <pc:spChg chg="mod ord">
          <ac:chgData name="Matthieu De Mari" userId="dfb708c9-d8dc-439f-9a3b-c772bf4a311c" providerId="ADAL" clId="{07089C06-8C16-4D39-B457-26C6AABB6E19}" dt="2023-06-15T04:20:32.514" v="2186" actId="700"/>
          <ac:spMkLst>
            <pc:docMk/>
            <pc:sldMk cId="2928774359" sldId="531"/>
            <ac:spMk id="3" creationId="{F8B913BE-9D0F-C6F5-D2AA-F7829400A0CA}"/>
          </ac:spMkLst>
        </pc:spChg>
        <pc:spChg chg="del mod ord">
          <ac:chgData name="Matthieu De Mari" userId="dfb708c9-d8dc-439f-9a3b-c772bf4a311c" providerId="ADAL" clId="{07089C06-8C16-4D39-B457-26C6AABB6E19}" dt="2023-06-15T04:20:35.998" v="2187" actId="478"/>
          <ac:spMkLst>
            <pc:docMk/>
            <pc:sldMk cId="2928774359" sldId="531"/>
            <ac:spMk id="4" creationId="{4CF294D0-D63F-64BD-C8CA-F086C4E339BC}"/>
          </ac:spMkLst>
        </pc:spChg>
      </pc:sldChg>
      <pc:sldChg chg="modSp mod">
        <pc:chgData name="Matthieu De Mari" userId="dfb708c9-d8dc-439f-9a3b-c772bf4a311c" providerId="ADAL" clId="{07089C06-8C16-4D39-B457-26C6AABB6E19}" dt="2023-06-15T04:22:33.493" v="2246" actId="20577"/>
        <pc:sldMkLst>
          <pc:docMk/>
          <pc:sldMk cId="1791705232" sldId="532"/>
        </pc:sldMkLst>
        <pc:spChg chg="mod">
          <ac:chgData name="Matthieu De Mari" userId="dfb708c9-d8dc-439f-9a3b-c772bf4a311c" providerId="ADAL" clId="{07089C06-8C16-4D39-B457-26C6AABB6E19}" dt="2023-06-15T04:22:33.493" v="2246" actId="20577"/>
          <ac:spMkLst>
            <pc:docMk/>
            <pc:sldMk cId="1791705232" sldId="532"/>
            <ac:spMk id="3" creationId="{F8B913BE-9D0F-C6F5-D2AA-F7829400A0CA}"/>
          </ac:spMkLst>
        </pc:spChg>
      </pc:sldChg>
      <pc:sldChg chg="addSp delSp modSp add del mod modClrScheme chgLayout">
        <pc:chgData name="Matthieu De Mari" userId="dfb708c9-d8dc-439f-9a3b-c772bf4a311c" providerId="ADAL" clId="{07089C06-8C16-4D39-B457-26C6AABB6E19}" dt="2023-06-15T03:57:48.392" v="1097" actId="47"/>
        <pc:sldMkLst>
          <pc:docMk/>
          <pc:sldMk cId="4200955109" sldId="534"/>
        </pc:sldMkLst>
        <pc:spChg chg="mod ord">
          <ac:chgData name="Matthieu De Mari" userId="dfb708c9-d8dc-439f-9a3b-c772bf4a311c" providerId="ADAL" clId="{07089C06-8C16-4D39-B457-26C6AABB6E19}" dt="2023-06-15T03:42:19.347" v="434" actId="700"/>
          <ac:spMkLst>
            <pc:docMk/>
            <pc:sldMk cId="4200955109" sldId="534"/>
            <ac:spMk id="2" creationId="{9B0D7E22-87CF-02A5-3F5F-93789E5D559D}"/>
          </ac:spMkLst>
        </pc:spChg>
        <pc:spChg chg="mod ord">
          <ac:chgData name="Matthieu De Mari" userId="dfb708c9-d8dc-439f-9a3b-c772bf4a311c" providerId="ADAL" clId="{07089C06-8C16-4D39-B457-26C6AABB6E19}" dt="2023-06-15T03:42:42.733" v="479" actId="113"/>
          <ac:spMkLst>
            <pc:docMk/>
            <pc:sldMk cId="4200955109" sldId="534"/>
            <ac:spMk id="3" creationId="{E6A39174-3E5F-1239-C016-DEB828F2BE91}"/>
          </ac:spMkLst>
        </pc:spChg>
        <pc:spChg chg="add del mod ord">
          <ac:chgData name="Matthieu De Mari" userId="dfb708c9-d8dc-439f-9a3b-c772bf4a311c" providerId="ADAL" clId="{07089C06-8C16-4D39-B457-26C6AABB6E19}" dt="2023-06-15T03:42:23.808" v="435" actId="478"/>
          <ac:spMkLst>
            <pc:docMk/>
            <pc:sldMk cId="4200955109" sldId="534"/>
            <ac:spMk id="4" creationId="{B1D970BD-44DF-CC33-6840-88B4E01B3101}"/>
          </ac:spMkLst>
        </pc:spChg>
        <pc:picChg chg="mod modCrop">
          <ac:chgData name="Matthieu De Mari" userId="dfb708c9-d8dc-439f-9a3b-c772bf4a311c" providerId="ADAL" clId="{07089C06-8C16-4D39-B457-26C6AABB6E19}" dt="2023-06-15T03:42:55.497" v="483" actId="1076"/>
          <ac:picMkLst>
            <pc:docMk/>
            <pc:sldMk cId="4200955109" sldId="534"/>
            <ac:picMk id="8" creationId="{AEC56A8F-215B-9954-5832-294D7883BB91}"/>
          </ac:picMkLst>
        </pc:picChg>
      </pc:sldChg>
      <pc:sldChg chg="addSp modSp add mod">
        <pc:chgData name="Matthieu De Mari" userId="dfb708c9-d8dc-439f-9a3b-c772bf4a311c" providerId="ADAL" clId="{07089C06-8C16-4D39-B457-26C6AABB6E19}" dt="2023-06-15T03:58:36.739" v="1141" actId="1035"/>
        <pc:sldMkLst>
          <pc:docMk/>
          <pc:sldMk cId="2533239305" sldId="535"/>
        </pc:sldMkLst>
        <pc:spChg chg="mod">
          <ac:chgData name="Matthieu De Mari" userId="dfb708c9-d8dc-439f-9a3b-c772bf4a311c" providerId="ADAL" clId="{07089C06-8C16-4D39-B457-26C6AABB6E19}" dt="2023-06-15T03:58:17.715" v="1137" actId="113"/>
          <ac:spMkLst>
            <pc:docMk/>
            <pc:sldMk cId="2533239305" sldId="535"/>
            <ac:spMk id="3" creationId="{E6A39174-3E5F-1239-C016-DEB828F2BE91}"/>
          </ac:spMkLst>
        </pc:spChg>
        <pc:picChg chg="add mod">
          <ac:chgData name="Matthieu De Mari" userId="dfb708c9-d8dc-439f-9a3b-c772bf4a311c" providerId="ADAL" clId="{07089C06-8C16-4D39-B457-26C6AABB6E19}" dt="2023-06-15T03:43:08.929" v="489" actId="14100"/>
          <ac:picMkLst>
            <pc:docMk/>
            <pc:sldMk cId="2533239305" sldId="535"/>
            <ac:picMk id="5" creationId="{E9FAC5A7-ECE5-243C-8714-41366B83FA9C}"/>
          </ac:picMkLst>
        </pc:picChg>
        <pc:picChg chg="mod">
          <ac:chgData name="Matthieu De Mari" userId="dfb708c9-d8dc-439f-9a3b-c772bf4a311c" providerId="ADAL" clId="{07089C06-8C16-4D39-B457-26C6AABB6E19}" dt="2023-06-15T03:58:36.739" v="1141" actId="1035"/>
          <ac:picMkLst>
            <pc:docMk/>
            <pc:sldMk cId="2533239305" sldId="535"/>
            <ac:picMk id="8" creationId="{AEC56A8F-215B-9954-5832-294D7883BB91}"/>
          </ac:picMkLst>
        </pc:picChg>
      </pc:sldChg>
      <pc:sldChg chg="addSp delSp modSp add mod modClrScheme chgLayout">
        <pc:chgData name="Matthieu De Mari" userId="dfb708c9-d8dc-439f-9a3b-c772bf4a311c" providerId="ADAL" clId="{07089C06-8C16-4D39-B457-26C6AABB6E19}" dt="2023-06-15T04:07:02.422" v="1718" actId="20577"/>
        <pc:sldMkLst>
          <pc:docMk/>
          <pc:sldMk cId="3811521726" sldId="536"/>
        </pc:sldMkLst>
        <pc:spChg chg="mod ord">
          <ac:chgData name="Matthieu De Mari" userId="dfb708c9-d8dc-439f-9a3b-c772bf4a311c" providerId="ADAL" clId="{07089C06-8C16-4D39-B457-26C6AABB6E19}" dt="2023-06-15T04:02:44.017" v="1188" actId="700"/>
          <ac:spMkLst>
            <pc:docMk/>
            <pc:sldMk cId="3811521726" sldId="536"/>
            <ac:spMk id="2" creationId="{B2D6E47F-EE41-14EC-57C7-619AC0EC550B}"/>
          </ac:spMkLst>
        </pc:spChg>
        <pc:spChg chg="mod ord">
          <ac:chgData name="Matthieu De Mari" userId="dfb708c9-d8dc-439f-9a3b-c772bf4a311c" providerId="ADAL" clId="{07089C06-8C16-4D39-B457-26C6AABB6E19}" dt="2023-06-15T04:07:02.422" v="1718" actId="20577"/>
          <ac:spMkLst>
            <pc:docMk/>
            <pc:sldMk cId="3811521726" sldId="536"/>
            <ac:spMk id="3" creationId="{F9359CBB-2BA1-6409-CE17-97C6B596059A}"/>
          </ac:spMkLst>
        </pc:spChg>
        <pc:spChg chg="add del mod ord">
          <ac:chgData name="Matthieu De Mari" userId="dfb708c9-d8dc-439f-9a3b-c772bf4a311c" providerId="ADAL" clId="{07089C06-8C16-4D39-B457-26C6AABB6E19}" dt="2023-06-15T04:02:44.017" v="1188" actId="700"/>
          <ac:spMkLst>
            <pc:docMk/>
            <pc:sldMk cId="3811521726" sldId="536"/>
            <ac:spMk id="4" creationId="{BA734C29-E39A-4648-22EA-2357BFDA0144}"/>
          </ac:spMkLst>
        </pc:spChg>
      </pc:sldChg>
      <pc:sldChg chg="addSp modSp add mod">
        <pc:chgData name="Matthieu De Mari" userId="dfb708c9-d8dc-439f-9a3b-c772bf4a311c" providerId="ADAL" clId="{07089C06-8C16-4D39-B457-26C6AABB6E19}" dt="2023-06-15T04:06:44.684" v="1717" actId="1440"/>
        <pc:sldMkLst>
          <pc:docMk/>
          <pc:sldMk cId="3869870204" sldId="537"/>
        </pc:sldMkLst>
        <pc:picChg chg="add mod modCrop">
          <ac:chgData name="Matthieu De Mari" userId="dfb708c9-d8dc-439f-9a3b-c772bf4a311c" providerId="ADAL" clId="{07089C06-8C16-4D39-B457-26C6AABB6E19}" dt="2023-06-15T04:06:44.684" v="1717" actId="1440"/>
          <ac:picMkLst>
            <pc:docMk/>
            <pc:sldMk cId="3869870204" sldId="537"/>
            <ac:picMk id="5" creationId="{0C45D23D-2ECB-DB64-12CA-D91C4E1C31F7}"/>
          </ac:picMkLst>
        </pc:picChg>
      </pc:sldChg>
      <pc:sldChg chg="modSp add mod">
        <pc:chgData name="Matthieu De Mari" userId="dfb708c9-d8dc-439f-9a3b-c772bf4a311c" providerId="ADAL" clId="{07089C06-8C16-4D39-B457-26C6AABB6E19}" dt="2023-06-15T04:07:28.607" v="1819" actId="20577"/>
        <pc:sldMkLst>
          <pc:docMk/>
          <pc:sldMk cId="3846577636" sldId="538"/>
        </pc:sldMkLst>
        <pc:spChg chg="mod">
          <ac:chgData name="Matthieu De Mari" userId="dfb708c9-d8dc-439f-9a3b-c772bf4a311c" providerId="ADAL" clId="{07089C06-8C16-4D39-B457-26C6AABB6E19}" dt="2023-06-15T04:07:28.607" v="1819" actId="20577"/>
          <ac:spMkLst>
            <pc:docMk/>
            <pc:sldMk cId="3846577636" sldId="538"/>
            <ac:spMk id="3" creationId="{F9359CBB-2BA1-6409-CE17-97C6B596059A}"/>
          </ac:spMkLst>
        </pc:spChg>
      </pc:sldChg>
      <pc:sldChg chg="add">
        <pc:chgData name="Matthieu De Mari" userId="dfb708c9-d8dc-439f-9a3b-c772bf4a311c" providerId="ADAL" clId="{07089C06-8C16-4D39-B457-26C6AABB6E19}" dt="2023-06-15T04:09:28.183" v="1825"/>
        <pc:sldMkLst>
          <pc:docMk/>
          <pc:sldMk cId="1680382264" sldId="539"/>
        </pc:sldMkLst>
      </pc:sldChg>
      <pc:sldChg chg="modSp add mod">
        <pc:chgData name="Matthieu De Mari" userId="dfb708c9-d8dc-439f-9a3b-c772bf4a311c" providerId="ADAL" clId="{07089C06-8C16-4D39-B457-26C6AABB6E19}" dt="2023-06-15T04:11:46.580" v="1871" actId="27636"/>
        <pc:sldMkLst>
          <pc:docMk/>
          <pc:sldMk cId="3241426781" sldId="540"/>
        </pc:sldMkLst>
        <pc:spChg chg="mod">
          <ac:chgData name="Matthieu De Mari" userId="dfb708c9-d8dc-439f-9a3b-c772bf4a311c" providerId="ADAL" clId="{07089C06-8C16-4D39-B457-26C6AABB6E19}" dt="2023-06-15T04:11:46.580" v="1871" actId="27636"/>
          <ac:spMkLst>
            <pc:docMk/>
            <pc:sldMk cId="3241426781" sldId="540"/>
            <ac:spMk id="3" creationId="{A8F9105B-275A-6368-138C-0B2E6CBEE91D}"/>
          </ac:spMkLst>
        </pc:spChg>
      </pc:sldChg>
      <pc:sldChg chg="delSp modSp add mod modClrScheme chgLayout">
        <pc:chgData name="Matthieu De Mari" userId="dfb708c9-d8dc-439f-9a3b-c772bf4a311c" providerId="ADAL" clId="{07089C06-8C16-4D39-B457-26C6AABB6E19}" dt="2023-06-15T04:20:59.279" v="2198" actId="20577"/>
        <pc:sldMkLst>
          <pc:docMk/>
          <pc:sldMk cId="3217144237" sldId="541"/>
        </pc:sldMkLst>
        <pc:spChg chg="mod ord">
          <ac:chgData name="Matthieu De Mari" userId="dfb708c9-d8dc-439f-9a3b-c772bf4a311c" providerId="ADAL" clId="{07089C06-8C16-4D39-B457-26C6AABB6E19}" dt="2023-06-15T04:20:44.329" v="2190" actId="700"/>
          <ac:spMkLst>
            <pc:docMk/>
            <pc:sldMk cId="3217144237" sldId="541"/>
            <ac:spMk id="2" creationId="{D1111D84-49CF-5C63-413C-4F8FC4B27F8A}"/>
          </ac:spMkLst>
        </pc:spChg>
        <pc:spChg chg="mod ord">
          <ac:chgData name="Matthieu De Mari" userId="dfb708c9-d8dc-439f-9a3b-c772bf4a311c" providerId="ADAL" clId="{07089C06-8C16-4D39-B457-26C6AABB6E19}" dt="2023-06-15T04:20:59.279" v="2198" actId="20577"/>
          <ac:spMkLst>
            <pc:docMk/>
            <pc:sldMk cId="3217144237" sldId="541"/>
            <ac:spMk id="3" creationId="{F8B913BE-9D0F-C6F5-D2AA-F7829400A0CA}"/>
          </ac:spMkLst>
        </pc:spChg>
        <pc:spChg chg="del mod">
          <ac:chgData name="Matthieu De Mari" userId="dfb708c9-d8dc-439f-9a3b-c772bf4a311c" providerId="ADAL" clId="{07089C06-8C16-4D39-B457-26C6AABB6E19}" dt="2023-06-15T04:20:44.329" v="2190" actId="700"/>
          <ac:spMkLst>
            <pc:docMk/>
            <pc:sldMk cId="3217144237" sldId="541"/>
            <ac:spMk id="4" creationId="{4CF294D0-D63F-64BD-C8CA-F086C4E339BC}"/>
          </ac:spMkLst>
        </pc:spChg>
      </pc:sldChg>
      <pc:sldMasterChg chg="modSldLayout">
        <pc:chgData name="Matthieu De Mari" userId="dfb708c9-d8dc-439f-9a3b-c772bf4a311c" providerId="ADAL" clId="{07089C06-8C16-4D39-B457-26C6AABB6E19}" dt="2023-06-15T09:44:31.680" v="2861"/>
        <pc:sldMasterMkLst>
          <pc:docMk/>
          <pc:sldMasterMk cId="2168708284" sldId="2147483648"/>
        </pc:sldMasterMkLst>
        <pc:sldLayoutChg chg="addSp delSp modSp setBg">
          <pc:chgData name="Matthieu De Mari" userId="dfb708c9-d8dc-439f-9a3b-c772bf4a311c" providerId="ADAL" clId="{07089C06-8C16-4D39-B457-26C6AABB6E19}" dt="2023-06-15T09:44:31.680" v="2861"/>
          <pc:sldLayoutMkLst>
            <pc:docMk/>
            <pc:sldMasterMk cId="2168708284" sldId="2147483648"/>
            <pc:sldLayoutMk cId="976607118" sldId="2147483649"/>
          </pc:sldLayoutMkLst>
          <pc:spChg chg="del">
            <ac:chgData name="Matthieu De Mari" userId="dfb708c9-d8dc-439f-9a3b-c772bf4a311c" providerId="ADAL" clId="{07089C06-8C16-4D39-B457-26C6AABB6E19}" dt="2023-06-15T09:41:13.763" v="2856"/>
            <ac:spMkLst>
              <pc:docMk/>
              <pc:sldMasterMk cId="2168708284" sldId="2147483648"/>
              <pc:sldLayoutMk cId="976607118" sldId="2147483649"/>
              <ac:spMk id="4" creationId="{DFC16BA0-299B-403D-BF6F-22CAD5861D93}"/>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5" creationId="{5492CE3F-0F08-4DF3-A557-685AC26F7187}"/>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6" creationId="{8FDB7FD2-E7A4-40C9-9DA4-170335047761}"/>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7" creationId="{D0C667B5-0EA0-5B7D-5AEE-75464B75E8F0}"/>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8" creationId="{E338AF35-AF85-FAE0-DA12-DCCA36BE7E4C}"/>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9" creationId="{814E54A8-13DD-C9EE-C130-6ACE32C2002B}"/>
            </ac:spMkLst>
          </pc:spChg>
        </pc:sldLayoutChg>
      </pc:sldMasterChg>
    </pc:docChg>
  </pc:docChgLst>
  <pc:docChgLst>
    <pc:chgData name="Matthieu De Mari" userId="dfb708c9-d8dc-439f-9a3b-c772bf4a311c" providerId="ADAL" clId="{43E4B321-FAE4-4619-B323-54DD509033D8}"/>
    <pc:docChg chg="custSel delSld modSld addSection delSection modSection">
      <pc:chgData name="Matthieu De Mari" userId="dfb708c9-d8dc-439f-9a3b-c772bf4a311c" providerId="ADAL" clId="{43E4B321-FAE4-4619-B323-54DD509033D8}" dt="2023-02-26T10:50:26.143" v="221" actId="20577"/>
      <pc:docMkLst>
        <pc:docMk/>
      </pc:docMkLst>
      <pc:sldChg chg="del">
        <pc:chgData name="Matthieu De Mari" userId="dfb708c9-d8dc-439f-9a3b-c772bf4a311c" providerId="ADAL" clId="{43E4B321-FAE4-4619-B323-54DD509033D8}" dt="2023-01-25T01:52:09.729" v="11" actId="47"/>
        <pc:sldMkLst>
          <pc:docMk/>
          <pc:sldMk cId="1893873068" sldId="266"/>
        </pc:sldMkLst>
      </pc:sldChg>
      <pc:sldChg chg="del">
        <pc:chgData name="Matthieu De Mari" userId="dfb708c9-d8dc-439f-9a3b-c772bf4a311c" providerId="ADAL" clId="{43E4B321-FAE4-4619-B323-54DD509033D8}" dt="2023-01-25T01:52:09.729" v="11" actId="47"/>
        <pc:sldMkLst>
          <pc:docMk/>
          <pc:sldMk cId="3880949074" sldId="267"/>
        </pc:sldMkLst>
      </pc:sldChg>
      <pc:sldChg chg="del">
        <pc:chgData name="Matthieu De Mari" userId="dfb708c9-d8dc-439f-9a3b-c772bf4a311c" providerId="ADAL" clId="{43E4B321-FAE4-4619-B323-54DD509033D8}" dt="2023-01-25T01:52:08.568" v="10" actId="47"/>
        <pc:sldMkLst>
          <pc:docMk/>
          <pc:sldMk cId="1036081419" sldId="346"/>
        </pc:sldMkLst>
      </pc:sldChg>
      <pc:sldChg chg="modSp mod">
        <pc:chgData name="Matthieu De Mari" userId="dfb708c9-d8dc-439f-9a3b-c772bf4a311c" providerId="ADAL" clId="{43E4B321-FAE4-4619-B323-54DD509033D8}" dt="2023-02-26T10:50:26.143" v="221" actId="20577"/>
        <pc:sldMkLst>
          <pc:docMk/>
          <pc:sldMk cId="3313062775" sldId="383"/>
        </pc:sldMkLst>
        <pc:spChg chg="mod">
          <ac:chgData name="Matthieu De Mari" userId="dfb708c9-d8dc-439f-9a3b-c772bf4a311c" providerId="ADAL" clId="{43E4B321-FAE4-4619-B323-54DD509033D8}" dt="2023-02-26T10:50:26.143" v="221" actId="20577"/>
          <ac:spMkLst>
            <pc:docMk/>
            <pc:sldMk cId="3313062775" sldId="383"/>
            <ac:spMk id="3" creationId="{EF77FA4B-0B20-5BC7-9427-1BB2CFAA30B3}"/>
          </ac:spMkLst>
        </pc:spChg>
      </pc:sldChg>
      <pc:sldChg chg="modSp mod">
        <pc:chgData name="Matthieu De Mari" userId="dfb708c9-d8dc-439f-9a3b-c772bf4a311c" providerId="ADAL" clId="{43E4B321-FAE4-4619-B323-54DD509033D8}" dt="2023-01-30T06:52:35.912" v="41" actId="20577"/>
        <pc:sldMkLst>
          <pc:docMk/>
          <pc:sldMk cId="3664827220" sldId="404"/>
        </pc:sldMkLst>
        <pc:spChg chg="mod">
          <ac:chgData name="Matthieu De Mari" userId="dfb708c9-d8dc-439f-9a3b-c772bf4a311c" providerId="ADAL" clId="{43E4B321-FAE4-4619-B323-54DD509033D8}" dt="2023-01-30T06:52:35.912" v="41" actId="20577"/>
          <ac:spMkLst>
            <pc:docMk/>
            <pc:sldMk cId="3664827220" sldId="404"/>
            <ac:spMk id="3" creationId="{A8F9105B-275A-6368-138C-0B2E6CBEE91D}"/>
          </ac:spMkLst>
        </pc:spChg>
      </pc:sldChg>
      <pc:sldChg chg="del">
        <pc:chgData name="Matthieu De Mari" userId="dfb708c9-d8dc-439f-9a3b-c772bf4a311c" providerId="ADAL" clId="{43E4B321-FAE4-4619-B323-54DD509033D8}" dt="2023-01-25T04:33:40.277" v="38" actId="47"/>
        <pc:sldMkLst>
          <pc:docMk/>
          <pc:sldMk cId="2039337153" sldId="411"/>
        </pc:sldMkLst>
      </pc:sldChg>
      <pc:sldChg chg="del">
        <pc:chgData name="Matthieu De Mari" userId="dfb708c9-d8dc-439f-9a3b-c772bf4a311c" providerId="ADAL" clId="{43E4B321-FAE4-4619-B323-54DD509033D8}" dt="2023-01-25T01:51:44.761" v="0" actId="47"/>
        <pc:sldMkLst>
          <pc:docMk/>
          <pc:sldMk cId="1377302654" sldId="412"/>
        </pc:sldMkLst>
      </pc:sldChg>
      <pc:sldChg chg="modSp mod">
        <pc:chgData name="Matthieu De Mari" userId="dfb708c9-d8dc-439f-9a3b-c772bf4a311c" providerId="ADAL" clId="{43E4B321-FAE4-4619-B323-54DD509033D8}" dt="2023-01-30T06:55:32.662" v="42" actId="20577"/>
        <pc:sldMkLst>
          <pc:docMk/>
          <pc:sldMk cId="2034094350" sldId="429"/>
        </pc:sldMkLst>
        <pc:spChg chg="mod">
          <ac:chgData name="Matthieu De Mari" userId="dfb708c9-d8dc-439f-9a3b-c772bf4a311c" providerId="ADAL" clId="{43E4B321-FAE4-4619-B323-54DD509033D8}" dt="2023-01-30T06:55:32.662" v="42" actId="20577"/>
          <ac:spMkLst>
            <pc:docMk/>
            <pc:sldMk cId="2034094350" sldId="429"/>
            <ac:spMk id="3" creationId="{A8F9105B-275A-6368-138C-0B2E6CBEE91D}"/>
          </ac:spMkLst>
        </pc:spChg>
      </pc:sldChg>
      <pc:sldChg chg="modSp mod">
        <pc:chgData name="Matthieu De Mari" userId="dfb708c9-d8dc-439f-9a3b-c772bf4a311c" providerId="ADAL" clId="{43E4B321-FAE4-4619-B323-54DD509033D8}" dt="2023-01-30T06:58:05.933" v="43" actId="20577"/>
        <pc:sldMkLst>
          <pc:docMk/>
          <pc:sldMk cId="472720696" sldId="434"/>
        </pc:sldMkLst>
        <pc:spChg chg="mod">
          <ac:chgData name="Matthieu De Mari" userId="dfb708c9-d8dc-439f-9a3b-c772bf4a311c" providerId="ADAL" clId="{43E4B321-FAE4-4619-B323-54DD509033D8}" dt="2023-01-30T06:58:05.933" v="43" actId="20577"/>
          <ac:spMkLst>
            <pc:docMk/>
            <pc:sldMk cId="472720696" sldId="434"/>
            <ac:spMk id="3" creationId="{09ACEEFD-8460-F540-F80C-BEACC2297773}"/>
          </ac:spMkLst>
        </pc:spChg>
      </pc:sldChg>
      <pc:sldChg chg="modSp">
        <pc:chgData name="Matthieu De Mari" userId="dfb708c9-d8dc-439f-9a3b-c772bf4a311c" providerId="ADAL" clId="{43E4B321-FAE4-4619-B323-54DD509033D8}" dt="2023-01-25T03:40:06.578" v="21" actId="114"/>
        <pc:sldMkLst>
          <pc:docMk/>
          <pc:sldMk cId="4075916720" sldId="448"/>
        </pc:sldMkLst>
        <pc:spChg chg="mod">
          <ac:chgData name="Matthieu De Mari" userId="dfb708c9-d8dc-439f-9a3b-c772bf4a311c" providerId="ADAL" clId="{43E4B321-FAE4-4619-B323-54DD509033D8}" dt="2023-01-25T03:40:06.578" v="21" actId="114"/>
          <ac:spMkLst>
            <pc:docMk/>
            <pc:sldMk cId="4075916720" sldId="448"/>
            <ac:spMk id="3" creationId="{9BAE63A8-7CB3-9103-18B5-4F57A6F933B5}"/>
          </ac:spMkLst>
        </pc:spChg>
      </pc:sldChg>
      <pc:sldChg chg="modSp">
        <pc:chgData name="Matthieu De Mari" userId="dfb708c9-d8dc-439f-9a3b-c772bf4a311c" providerId="ADAL" clId="{43E4B321-FAE4-4619-B323-54DD509033D8}" dt="2023-01-30T07:29:48.961" v="44" actId="20578"/>
        <pc:sldMkLst>
          <pc:docMk/>
          <pc:sldMk cId="2483381568" sldId="459"/>
        </pc:sldMkLst>
        <pc:spChg chg="mod">
          <ac:chgData name="Matthieu De Mari" userId="dfb708c9-d8dc-439f-9a3b-c772bf4a311c" providerId="ADAL" clId="{43E4B321-FAE4-4619-B323-54DD509033D8}" dt="2023-01-30T07:29:48.961" v="44" actId="20578"/>
          <ac:spMkLst>
            <pc:docMk/>
            <pc:sldMk cId="2483381568" sldId="459"/>
            <ac:spMk id="4" creationId="{D6FC8E3E-422C-DDA8-8AEA-BAC629653399}"/>
          </ac:spMkLst>
        </pc:spChg>
      </pc:sldChg>
      <pc:sldChg chg="addSp delSp modSp mod">
        <pc:chgData name="Matthieu De Mari" userId="dfb708c9-d8dc-439f-9a3b-c772bf4a311c" providerId="ADAL" clId="{43E4B321-FAE4-4619-B323-54DD509033D8}" dt="2023-02-01T04:45:36.899" v="143" actId="1076"/>
        <pc:sldMkLst>
          <pc:docMk/>
          <pc:sldMk cId="514593430" sldId="461"/>
        </pc:sldMkLst>
        <pc:spChg chg="mod">
          <ac:chgData name="Matthieu De Mari" userId="dfb708c9-d8dc-439f-9a3b-c772bf4a311c" providerId="ADAL" clId="{43E4B321-FAE4-4619-B323-54DD509033D8}" dt="2023-02-01T04:45:29.198" v="141" actId="14100"/>
          <ac:spMkLst>
            <pc:docMk/>
            <pc:sldMk cId="514593430" sldId="461"/>
            <ac:spMk id="10" creationId="{7C7C0750-C98E-E090-7550-A0818F035E30}"/>
          </ac:spMkLst>
        </pc:spChg>
        <pc:spChg chg="mod">
          <ac:chgData name="Matthieu De Mari" userId="dfb708c9-d8dc-439f-9a3b-c772bf4a311c" providerId="ADAL" clId="{43E4B321-FAE4-4619-B323-54DD509033D8}" dt="2023-02-01T04:45:36.899" v="143" actId="1076"/>
          <ac:spMkLst>
            <pc:docMk/>
            <pc:sldMk cId="514593430" sldId="461"/>
            <ac:spMk id="11" creationId="{FC3B1AF6-3090-2218-738E-B02F4E0E9B29}"/>
          </ac:spMkLst>
        </pc:spChg>
        <pc:picChg chg="add ord">
          <ac:chgData name="Matthieu De Mari" userId="dfb708c9-d8dc-439f-9a3b-c772bf4a311c" providerId="ADAL" clId="{43E4B321-FAE4-4619-B323-54DD509033D8}" dt="2023-02-01T04:45:05.744" v="130" actId="171"/>
          <ac:picMkLst>
            <pc:docMk/>
            <pc:sldMk cId="514593430" sldId="461"/>
            <ac:picMk id="3" creationId="{DAC20FAE-7F77-06D6-DA57-D58356E33857}"/>
          </ac:picMkLst>
        </pc:picChg>
        <pc:picChg chg="del">
          <ac:chgData name="Matthieu De Mari" userId="dfb708c9-d8dc-439f-9a3b-c772bf4a311c" providerId="ADAL" clId="{43E4B321-FAE4-4619-B323-54DD509033D8}" dt="2023-02-01T04:45:03.015" v="122" actId="478"/>
          <ac:picMkLst>
            <pc:docMk/>
            <pc:sldMk cId="514593430" sldId="461"/>
            <ac:picMk id="7" creationId="{D7E91604-7848-5FE4-F070-8FDF1915E232}"/>
          </ac:picMkLst>
        </pc:picChg>
      </pc:sldChg>
      <pc:sldChg chg="addSp delSp modSp mod">
        <pc:chgData name="Matthieu De Mari" userId="dfb708c9-d8dc-439f-9a3b-c772bf4a311c" providerId="ADAL" clId="{43E4B321-FAE4-4619-B323-54DD509033D8}" dt="2023-02-01T04:45:34.024" v="142" actId="1076"/>
        <pc:sldMkLst>
          <pc:docMk/>
          <pc:sldMk cId="505263223" sldId="462"/>
        </pc:sldMkLst>
        <pc:spChg chg="mod">
          <ac:chgData name="Matthieu De Mari" userId="dfb708c9-d8dc-439f-9a3b-c772bf4a311c" providerId="ADAL" clId="{43E4B321-FAE4-4619-B323-54DD509033D8}" dt="2023-02-01T04:45:25.904" v="140" actId="14100"/>
          <ac:spMkLst>
            <pc:docMk/>
            <pc:sldMk cId="505263223" sldId="462"/>
            <ac:spMk id="10" creationId="{7C7C0750-C98E-E090-7550-A0818F035E30}"/>
          </ac:spMkLst>
        </pc:spChg>
        <pc:spChg chg="mod">
          <ac:chgData name="Matthieu De Mari" userId="dfb708c9-d8dc-439f-9a3b-c772bf4a311c" providerId="ADAL" clId="{43E4B321-FAE4-4619-B323-54DD509033D8}" dt="2023-02-01T04:45:34.024" v="142" actId="1076"/>
          <ac:spMkLst>
            <pc:docMk/>
            <pc:sldMk cId="505263223" sldId="462"/>
            <ac:spMk id="11" creationId="{FC3B1AF6-3090-2218-738E-B02F4E0E9B29}"/>
          </ac:spMkLst>
        </pc:spChg>
        <pc:picChg chg="add ord">
          <ac:chgData name="Matthieu De Mari" userId="dfb708c9-d8dc-439f-9a3b-c772bf4a311c" providerId="ADAL" clId="{43E4B321-FAE4-4619-B323-54DD509033D8}" dt="2023-02-01T04:45:17.467" v="137" actId="171"/>
          <ac:picMkLst>
            <pc:docMk/>
            <pc:sldMk cId="505263223" sldId="462"/>
            <ac:picMk id="3" creationId="{DA55D0A4-7B2B-7BDF-1C8C-E9C72D6D4330}"/>
          </ac:picMkLst>
        </pc:picChg>
        <pc:picChg chg="del">
          <ac:chgData name="Matthieu De Mari" userId="dfb708c9-d8dc-439f-9a3b-c772bf4a311c" providerId="ADAL" clId="{43E4B321-FAE4-4619-B323-54DD509033D8}" dt="2023-02-01T04:45:15.010" v="132" actId="478"/>
          <ac:picMkLst>
            <pc:docMk/>
            <pc:sldMk cId="505263223" sldId="462"/>
            <ac:picMk id="7" creationId="{D7E91604-7848-5FE4-F070-8FDF1915E232}"/>
          </ac:picMkLst>
        </pc:picChg>
      </pc:sldChg>
      <pc:sldChg chg="addSp delSp modSp mod">
        <pc:chgData name="Matthieu De Mari" userId="dfb708c9-d8dc-439f-9a3b-c772bf4a311c" providerId="ADAL" clId="{43E4B321-FAE4-4619-B323-54DD509033D8}" dt="2023-02-01T04:46:00.905" v="158" actId="14100"/>
        <pc:sldMkLst>
          <pc:docMk/>
          <pc:sldMk cId="1454093558" sldId="463"/>
        </pc:sldMkLst>
        <pc:spChg chg="mod">
          <ac:chgData name="Matthieu De Mari" userId="dfb708c9-d8dc-439f-9a3b-c772bf4a311c" providerId="ADAL" clId="{43E4B321-FAE4-4619-B323-54DD509033D8}" dt="2023-02-01T04:45:54.324" v="156" actId="1076"/>
          <ac:spMkLst>
            <pc:docMk/>
            <pc:sldMk cId="1454093558" sldId="463"/>
            <ac:spMk id="2" creationId="{29618B4C-3D7E-4A8D-719B-D6141BD09102}"/>
          </ac:spMkLst>
        </pc:spChg>
        <pc:spChg chg="mod">
          <ac:chgData name="Matthieu De Mari" userId="dfb708c9-d8dc-439f-9a3b-c772bf4a311c" providerId="ADAL" clId="{43E4B321-FAE4-4619-B323-54DD509033D8}" dt="2023-02-01T04:46:00.905" v="158" actId="14100"/>
          <ac:spMkLst>
            <pc:docMk/>
            <pc:sldMk cId="1454093558" sldId="463"/>
            <ac:spMk id="3" creationId="{D2F658F2-791D-2112-EEDF-CC260FD808E1}"/>
          </ac:spMkLst>
        </pc:spChg>
        <pc:spChg chg="mod">
          <ac:chgData name="Matthieu De Mari" userId="dfb708c9-d8dc-439f-9a3b-c772bf4a311c" providerId="ADAL" clId="{43E4B321-FAE4-4619-B323-54DD509033D8}" dt="2023-02-01T04:45:50.070" v="154" actId="14100"/>
          <ac:spMkLst>
            <pc:docMk/>
            <pc:sldMk cId="1454093558" sldId="463"/>
            <ac:spMk id="10" creationId="{7C7C0750-C98E-E090-7550-A0818F035E30}"/>
          </ac:spMkLst>
        </pc:spChg>
        <pc:spChg chg="mod">
          <ac:chgData name="Matthieu De Mari" userId="dfb708c9-d8dc-439f-9a3b-c772bf4a311c" providerId="ADAL" clId="{43E4B321-FAE4-4619-B323-54DD509033D8}" dt="2023-02-01T04:45:51.659" v="155" actId="1076"/>
          <ac:spMkLst>
            <pc:docMk/>
            <pc:sldMk cId="1454093558" sldId="463"/>
            <ac:spMk id="11" creationId="{FC3B1AF6-3090-2218-738E-B02F4E0E9B29}"/>
          </ac:spMkLst>
        </pc:spChg>
        <pc:picChg chg="add ord">
          <ac:chgData name="Matthieu De Mari" userId="dfb708c9-d8dc-439f-9a3b-c772bf4a311c" providerId="ADAL" clId="{43E4B321-FAE4-4619-B323-54DD509033D8}" dt="2023-02-01T04:45:43.128" v="151" actId="171"/>
          <ac:picMkLst>
            <pc:docMk/>
            <pc:sldMk cId="1454093558" sldId="463"/>
            <ac:picMk id="5" creationId="{BE31FB64-478A-B843-25C5-E6EF705D99C2}"/>
          </ac:picMkLst>
        </pc:picChg>
        <pc:picChg chg="del">
          <ac:chgData name="Matthieu De Mari" userId="dfb708c9-d8dc-439f-9a3b-c772bf4a311c" providerId="ADAL" clId="{43E4B321-FAE4-4619-B323-54DD509033D8}" dt="2023-02-01T04:45:40.233" v="144" actId="478"/>
          <ac:picMkLst>
            <pc:docMk/>
            <pc:sldMk cId="1454093558" sldId="463"/>
            <ac:picMk id="7" creationId="{D7E91604-7848-5FE4-F070-8FDF1915E232}"/>
          </ac:picMkLst>
        </pc:picChg>
      </pc:sldChg>
      <pc:sldChg chg="addSp delSp modSp mod">
        <pc:chgData name="Matthieu De Mari" userId="dfb708c9-d8dc-439f-9a3b-c772bf4a311c" providerId="ADAL" clId="{43E4B321-FAE4-4619-B323-54DD509033D8}" dt="2023-02-01T04:46:19.764" v="172" actId="1076"/>
        <pc:sldMkLst>
          <pc:docMk/>
          <pc:sldMk cId="937951911" sldId="464"/>
        </pc:sldMkLst>
        <pc:spChg chg="mod">
          <ac:chgData name="Matthieu De Mari" userId="dfb708c9-d8dc-439f-9a3b-c772bf4a311c" providerId="ADAL" clId="{43E4B321-FAE4-4619-B323-54DD509033D8}" dt="2023-02-01T04:46:12.735" v="166" actId="1076"/>
          <ac:spMkLst>
            <pc:docMk/>
            <pc:sldMk cId="937951911" sldId="464"/>
            <ac:spMk id="10" creationId="{7C7C0750-C98E-E090-7550-A0818F035E30}"/>
          </ac:spMkLst>
        </pc:spChg>
        <pc:spChg chg="mod">
          <ac:chgData name="Matthieu De Mari" userId="dfb708c9-d8dc-439f-9a3b-c772bf4a311c" providerId="ADAL" clId="{43E4B321-FAE4-4619-B323-54DD509033D8}" dt="2023-02-01T04:46:19.764" v="172" actId="1076"/>
          <ac:spMkLst>
            <pc:docMk/>
            <pc:sldMk cId="937951911" sldId="464"/>
            <ac:spMk id="11" creationId="{FC3B1AF6-3090-2218-738E-B02F4E0E9B29}"/>
          </ac:spMkLst>
        </pc:spChg>
        <pc:picChg chg="add ord">
          <ac:chgData name="Matthieu De Mari" userId="dfb708c9-d8dc-439f-9a3b-c772bf4a311c" providerId="ADAL" clId="{43E4B321-FAE4-4619-B323-54DD509033D8}" dt="2023-02-01T04:46:09.603" v="165" actId="171"/>
          <ac:picMkLst>
            <pc:docMk/>
            <pc:sldMk cId="937951911" sldId="464"/>
            <ac:picMk id="3" creationId="{4EB30C31-913D-2FF6-4924-40A881C20124}"/>
          </ac:picMkLst>
        </pc:picChg>
        <pc:picChg chg="del">
          <ac:chgData name="Matthieu De Mari" userId="dfb708c9-d8dc-439f-9a3b-c772bf4a311c" providerId="ADAL" clId="{43E4B321-FAE4-4619-B323-54DD509033D8}" dt="2023-02-01T04:46:06.633" v="159" actId="478"/>
          <ac:picMkLst>
            <pc:docMk/>
            <pc:sldMk cId="937951911" sldId="464"/>
            <ac:picMk id="7" creationId="{D7E91604-7848-5FE4-F070-8FDF1915E232}"/>
          </ac:picMkLst>
        </pc:picChg>
      </pc:sldChg>
      <pc:sldChg chg="addSp delSp modSp mod">
        <pc:chgData name="Matthieu De Mari" userId="dfb708c9-d8dc-439f-9a3b-c772bf4a311c" providerId="ADAL" clId="{43E4B321-FAE4-4619-B323-54DD509033D8}" dt="2023-02-01T04:46:44.820" v="185" actId="1076"/>
        <pc:sldMkLst>
          <pc:docMk/>
          <pc:sldMk cId="4090459440" sldId="465"/>
        </pc:sldMkLst>
        <pc:spChg chg="mod">
          <ac:chgData name="Matthieu De Mari" userId="dfb708c9-d8dc-439f-9a3b-c772bf4a311c" providerId="ADAL" clId="{43E4B321-FAE4-4619-B323-54DD509033D8}" dt="2023-02-01T04:46:40.700" v="184" actId="14100"/>
          <ac:spMkLst>
            <pc:docMk/>
            <pc:sldMk cId="4090459440" sldId="465"/>
            <ac:spMk id="10" creationId="{7C7C0750-C98E-E090-7550-A0818F035E30}"/>
          </ac:spMkLst>
        </pc:spChg>
        <pc:spChg chg="mod">
          <ac:chgData name="Matthieu De Mari" userId="dfb708c9-d8dc-439f-9a3b-c772bf4a311c" providerId="ADAL" clId="{43E4B321-FAE4-4619-B323-54DD509033D8}" dt="2023-02-01T04:46:44.820" v="185" actId="1076"/>
          <ac:spMkLst>
            <pc:docMk/>
            <pc:sldMk cId="4090459440" sldId="465"/>
            <ac:spMk id="11" creationId="{FC3B1AF6-3090-2218-738E-B02F4E0E9B29}"/>
          </ac:spMkLst>
        </pc:spChg>
        <pc:picChg chg="add ord">
          <ac:chgData name="Matthieu De Mari" userId="dfb708c9-d8dc-439f-9a3b-c772bf4a311c" providerId="ADAL" clId="{43E4B321-FAE4-4619-B323-54DD509033D8}" dt="2023-02-01T04:46:26.135" v="180" actId="171"/>
          <ac:picMkLst>
            <pc:docMk/>
            <pc:sldMk cId="4090459440" sldId="465"/>
            <ac:picMk id="3" creationId="{72EBA1E7-3E6C-C13C-DBE5-C0C42E206EED}"/>
          </ac:picMkLst>
        </pc:picChg>
        <pc:picChg chg="del">
          <ac:chgData name="Matthieu De Mari" userId="dfb708c9-d8dc-439f-9a3b-c772bf4a311c" providerId="ADAL" clId="{43E4B321-FAE4-4619-B323-54DD509033D8}" dt="2023-02-01T04:46:22.218" v="173" actId="478"/>
          <ac:picMkLst>
            <pc:docMk/>
            <pc:sldMk cId="4090459440" sldId="465"/>
            <ac:picMk id="7" creationId="{D7E91604-7848-5FE4-F070-8FDF1915E232}"/>
          </ac:picMkLst>
        </pc:picChg>
      </pc:sldChg>
      <pc:sldChg chg="addSp delSp modSp mod">
        <pc:chgData name="Matthieu De Mari" userId="dfb708c9-d8dc-439f-9a3b-c772bf4a311c" providerId="ADAL" clId="{43E4B321-FAE4-4619-B323-54DD509033D8}" dt="2023-02-01T04:47:00.938" v="197" actId="1076"/>
        <pc:sldMkLst>
          <pc:docMk/>
          <pc:sldMk cId="1662747536" sldId="466"/>
        </pc:sldMkLst>
        <pc:spChg chg="mod">
          <ac:chgData name="Matthieu De Mari" userId="dfb708c9-d8dc-439f-9a3b-c772bf4a311c" providerId="ADAL" clId="{43E4B321-FAE4-4619-B323-54DD509033D8}" dt="2023-02-01T04:46:54.216" v="194" actId="1076"/>
          <ac:spMkLst>
            <pc:docMk/>
            <pc:sldMk cId="1662747536" sldId="466"/>
            <ac:spMk id="2" creationId="{D9478039-E7A1-F51E-4DBC-D6C35F4BE739}"/>
          </ac:spMkLst>
        </pc:spChg>
        <pc:spChg chg="mod">
          <ac:chgData name="Matthieu De Mari" userId="dfb708c9-d8dc-439f-9a3b-c772bf4a311c" providerId="ADAL" clId="{43E4B321-FAE4-4619-B323-54DD509033D8}" dt="2023-02-01T04:46:58.924" v="196" actId="14100"/>
          <ac:spMkLst>
            <pc:docMk/>
            <pc:sldMk cId="1662747536" sldId="466"/>
            <ac:spMk id="10" creationId="{7C7C0750-C98E-E090-7550-A0818F035E30}"/>
          </ac:spMkLst>
        </pc:spChg>
        <pc:spChg chg="mod">
          <ac:chgData name="Matthieu De Mari" userId="dfb708c9-d8dc-439f-9a3b-c772bf4a311c" providerId="ADAL" clId="{43E4B321-FAE4-4619-B323-54DD509033D8}" dt="2023-02-01T04:47:00.938" v="197" actId="1076"/>
          <ac:spMkLst>
            <pc:docMk/>
            <pc:sldMk cId="1662747536" sldId="466"/>
            <ac:spMk id="11" creationId="{FC3B1AF6-3090-2218-738E-B02F4E0E9B29}"/>
          </ac:spMkLst>
        </pc:spChg>
        <pc:picChg chg="add ord">
          <ac:chgData name="Matthieu De Mari" userId="dfb708c9-d8dc-439f-9a3b-c772bf4a311c" providerId="ADAL" clId="{43E4B321-FAE4-4619-B323-54DD509033D8}" dt="2023-02-01T04:46:49.837" v="193" actId="171"/>
          <ac:picMkLst>
            <pc:docMk/>
            <pc:sldMk cId="1662747536" sldId="466"/>
            <ac:picMk id="4" creationId="{3887A591-A392-428A-EF60-F38DBB3A1483}"/>
          </ac:picMkLst>
        </pc:picChg>
        <pc:picChg chg="del">
          <ac:chgData name="Matthieu De Mari" userId="dfb708c9-d8dc-439f-9a3b-c772bf4a311c" providerId="ADAL" clId="{43E4B321-FAE4-4619-B323-54DD509033D8}" dt="2023-02-01T04:46:47.171" v="186" actId="478"/>
          <ac:picMkLst>
            <pc:docMk/>
            <pc:sldMk cId="1662747536" sldId="466"/>
            <ac:picMk id="7" creationId="{D7E91604-7848-5FE4-F070-8FDF1915E232}"/>
          </ac:picMkLst>
        </pc:picChg>
      </pc:sldChg>
      <pc:sldChg chg="addSp delSp modSp mod">
        <pc:chgData name="Matthieu De Mari" userId="dfb708c9-d8dc-439f-9a3b-c772bf4a311c" providerId="ADAL" clId="{43E4B321-FAE4-4619-B323-54DD509033D8}" dt="2023-02-01T04:47:17.518" v="205" actId="14100"/>
        <pc:sldMkLst>
          <pc:docMk/>
          <pc:sldMk cId="3978195590" sldId="467"/>
        </pc:sldMkLst>
        <pc:spChg chg="mod">
          <ac:chgData name="Matthieu De Mari" userId="dfb708c9-d8dc-439f-9a3b-c772bf4a311c" providerId="ADAL" clId="{43E4B321-FAE4-4619-B323-54DD509033D8}" dt="2023-02-01T04:47:17.518" v="205" actId="14100"/>
          <ac:spMkLst>
            <pc:docMk/>
            <pc:sldMk cId="3978195590" sldId="467"/>
            <ac:spMk id="10" creationId="{7C7C0750-C98E-E090-7550-A0818F035E30}"/>
          </ac:spMkLst>
        </pc:spChg>
        <pc:spChg chg="mod">
          <ac:chgData name="Matthieu De Mari" userId="dfb708c9-d8dc-439f-9a3b-c772bf4a311c" providerId="ADAL" clId="{43E4B321-FAE4-4619-B323-54DD509033D8}" dt="2023-02-01T04:47:11.921" v="203" actId="1076"/>
          <ac:spMkLst>
            <pc:docMk/>
            <pc:sldMk cId="3978195590" sldId="467"/>
            <ac:spMk id="11" creationId="{FC3B1AF6-3090-2218-738E-B02F4E0E9B29}"/>
          </ac:spMkLst>
        </pc:spChg>
        <pc:picChg chg="add ord">
          <ac:chgData name="Matthieu De Mari" userId="dfb708c9-d8dc-439f-9a3b-c772bf4a311c" providerId="ADAL" clId="{43E4B321-FAE4-4619-B323-54DD509033D8}" dt="2023-02-01T04:47:08.930" v="202" actId="171"/>
          <ac:picMkLst>
            <pc:docMk/>
            <pc:sldMk cId="3978195590" sldId="467"/>
            <ac:picMk id="3" creationId="{4501AA8D-B839-C230-E56E-4F4F58E88EC0}"/>
          </ac:picMkLst>
        </pc:picChg>
        <pc:picChg chg="del">
          <ac:chgData name="Matthieu De Mari" userId="dfb708c9-d8dc-439f-9a3b-c772bf4a311c" providerId="ADAL" clId="{43E4B321-FAE4-4619-B323-54DD509033D8}" dt="2023-02-01T04:47:06.571" v="198" actId="478"/>
          <ac:picMkLst>
            <pc:docMk/>
            <pc:sldMk cId="3978195590" sldId="467"/>
            <ac:picMk id="7" creationId="{D7E91604-7848-5FE4-F070-8FDF1915E232}"/>
          </ac:picMkLst>
        </pc:picChg>
      </pc:sldChg>
      <pc:sldChg chg="addSp delSp modSp mod">
        <pc:chgData name="Matthieu De Mari" userId="dfb708c9-d8dc-439f-9a3b-c772bf4a311c" providerId="ADAL" clId="{43E4B321-FAE4-4619-B323-54DD509033D8}" dt="2023-02-01T04:47:41.170" v="210" actId="1076"/>
        <pc:sldMkLst>
          <pc:docMk/>
          <pc:sldMk cId="4234188287" sldId="470"/>
        </pc:sldMkLst>
        <pc:picChg chg="add mod">
          <ac:chgData name="Matthieu De Mari" userId="dfb708c9-d8dc-439f-9a3b-c772bf4a311c" providerId="ADAL" clId="{43E4B321-FAE4-4619-B323-54DD509033D8}" dt="2023-02-01T04:47:41.170" v="210" actId="1076"/>
          <ac:picMkLst>
            <pc:docMk/>
            <pc:sldMk cId="4234188287" sldId="470"/>
            <ac:picMk id="5" creationId="{6F3D94AE-5CF8-6DD6-C282-1C1A5565E40F}"/>
          </ac:picMkLst>
        </pc:picChg>
        <pc:picChg chg="del">
          <ac:chgData name="Matthieu De Mari" userId="dfb708c9-d8dc-439f-9a3b-c772bf4a311c" providerId="ADAL" clId="{43E4B321-FAE4-4619-B323-54DD509033D8}" dt="2023-02-01T04:47:34.987" v="206" actId="478"/>
          <ac:picMkLst>
            <pc:docMk/>
            <pc:sldMk cId="4234188287" sldId="470"/>
            <ac:picMk id="6" creationId="{DC4C4263-2E51-54B8-A031-D35E741D1408}"/>
          </ac:picMkLst>
        </pc:picChg>
      </pc:sldChg>
      <pc:sldChg chg="addSp delSp mod">
        <pc:chgData name="Matthieu De Mari" userId="dfb708c9-d8dc-439f-9a3b-c772bf4a311c" providerId="ADAL" clId="{43E4B321-FAE4-4619-B323-54DD509033D8}" dt="2023-02-01T04:47:51.822" v="212" actId="22"/>
        <pc:sldMkLst>
          <pc:docMk/>
          <pc:sldMk cId="3553295801" sldId="471"/>
        </pc:sldMkLst>
        <pc:picChg chg="add">
          <ac:chgData name="Matthieu De Mari" userId="dfb708c9-d8dc-439f-9a3b-c772bf4a311c" providerId="ADAL" clId="{43E4B321-FAE4-4619-B323-54DD509033D8}" dt="2023-02-01T04:47:51.822" v="212" actId="22"/>
          <ac:picMkLst>
            <pc:docMk/>
            <pc:sldMk cId="3553295801" sldId="471"/>
            <ac:picMk id="3" creationId="{169F8E28-4BC0-251C-8E14-8508C555B024}"/>
          </ac:picMkLst>
        </pc:picChg>
        <pc:picChg chg="del">
          <ac:chgData name="Matthieu De Mari" userId="dfb708c9-d8dc-439f-9a3b-c772bf4a311c" providerId="ADAL" clId="{43E4B321-FAE4-4619-B323-54DD509033D8}" dt="2023-02-01T04:47:43.382" v="211" actId="478"/>
          <ac:picMkLst>
            <pc:docMk/>
            <pc:sldMk cId="3553295801" sldId="471"/>
            <ac:picMk id="10" creationId="{A67394B3-4C7E-264C-370D-947E977E9F46}"/>
          </ac:picMkLst>
        </pc:picChg>
      </pc:sldChg>
      <pc:sldChg chg="del">
        <pc:chgData name="Matthieu De Mari" userId="dfb708c9-d8dc-439f-9a3b-c772bf4a311c" providerId="ADAL" clId="{43E4B321-FAE4-4619-B323-54DD509033D8}" dt="2023-01-25T04:33:36.021" v="36" actId="47"/>
        <pc:sldMkLst>
          <pc:docMk/>
          <pc:sldMk cId="2981077995" sldId="474"/>
        </pc:sldMkLst>
      </pc:sldChg>
      <pc:sldChg chg="del">
        <pc:chgData name="Matthieu De Mari" userId="dfb708c9-d8dc-439f-9a3b-c772bf4a311c" providerId="ADAL" clId="{43E4B321-FAE4-4619-B323-54DD509033D8}" dt="2023-01-25T04:33:36.021" v="36" actId="47"/>
        <pc:sldMkLst>
          <pc:docMk/>
          <pc:sldMk cId="3169960838" sldId="475"/>
        </pc:sldMkLst>
      </pc:sldChg>
      <pc:sldChg chg="del">
        <pc:chgData name="Matthieu De Mari" userId="dfb708c9-d8dc-439f-9a3b-c772bf4a311c" providerId="ADAL" clId="{43E4B321-FAE4-4619-B323-54DD509033D8}" dt="2023-01-25T04:33:36.021" v="36" actId="47"/>
        <pc:sldMkLst>
          <pc:docMk/>
          <pc:sldMk cId="1739226965" sldId="476"/>
        </pc:sldMkLst>
      </pc:sldChg>
      <pc:sldChg chg="del">
        <pc:chgData name="Matthieu De Mari" userId="dfb708c9-d8dc-439f-9a3b-c772bf4a311c" providerId="ADAL" clId="{43E4B321-FAE4-4619-B323-54DD509033D8}" dt="2023-01-25T04:33:36.021" v="36" actId="47"/>
        <pc:sldMkLst>
          <pc:docMk/>
          <pc:sldMk cId="1268927889" sldId="477"/>
        </pc:sldMkLst>
      </pc:sldChg>
      <pc:sldChg chg="del">
        <pc:chgData name="Matthieu De Mari" userId="dfb708c9-d8dc-439f-9a3b-c772bf4a311c" providerId="ADAL" clId="{43E4B321-FAE4-4619-B323-54DD509033D8}" dt="2023-01-25T04:33:36.021" v="36" actId="47"/>
        <pc:sldMkLst>
          <pc:docMk/>
          <pc:sldMk cId="4248348938" sldId="478"/>
        </pc:sldMkLst>
      </pc:sldChg>
      <pc:sldChg chg="del">
        <pc:chgData name="Matthieu De Mari" userId="dfb708c9-d8dc-439f-9a3b-c772bf4a311c" providerId="ADAL" clId="{43E4B321-FAE4-4619-B323-54DD509033D8}" dt="2023-01-25T04:33:36.021" v="36" actId="47"/>
        <pc:sldMkLst>
          <pc:docMk/>
          <pc:sldMk cId="654638605" sldId="479"/>
        </pc:sldMkLst>
      </pc:sldChg>
      <pc:sldChg chg="del">
        <pc:chgData name="Matthieu De Mari" userId="dfb708c9-d8dc-439f-9a3b-c772bf4a311c" providerId="ADAL" clId="{43E4B321-FAE4-4619-B323-54DD509033D8}" dt="2023-01-25T04:33:36.021" v="36" actId="47"/>
        <pc:sldMkLst>
          <pc:docMk/>
          <pc:sldMk cId="2320514478" sldId="480"/>
        </pc:sldMkLst>
      </pc:sldChg>
      <pc:sldChg chg="del">
        <pc:chgData name="Matthieu De Mari" userId="dfb708c9-d8dc-439f-9a3b-c772bf4a311c" providerId="ADAL" clId="{43E4B321-FAE4-4619-B323-54DD509033D8}" dt="2023-01-25T04:33:36.021" v="36" actId="47"/>
        <pc:sldMkLst>
          <pc:docMk/>
          <pc:sldMk cId="204189001" sldId="481"/>
        </pc:sldMkLst>
      </pc:sldChg>
      <pc:sldChg chg="del">
        <pc:chgData name="Matthieu De Mari" userId="dfb708c9-d8dc-439f-9a3b-c772bf4a311c" providerId="ADAL" clId="{43E4B321-FAE4-4619-B323-54DD509033D8}" dt="2023-01-25T04:33:36.021" v="36" actId="47"/>
        <pc:sldMkLst>
          <pc:docMk/>
          <pc:sldMk cId="3819655263" sldId="482"/>
        </pc:sldMkLst>
      </pc:sldChg>
      <pc:sldChg chg="del">
        <pc:chgData name="Matthieu De Mari" userId="dfb708c9-d8dc-439f-9a3b-c772bf4a311c" providerId="ADAL" clId="{43E4B321-FAE4-4619-B323-54DD509033D8}" dt="2023-01-25T04:33:36.021" v="36" actId="47"/>
        <pc:sldMkLst>
          <pc:docMk/>
          <pc:sldMk cId="868497351" sldId="483"/>
        </pc:sldMkLst>
      </pc:sldChg>
      <pc:sldChg chg="del">
        <pc:chgData name="Matthieu De Mari" userId="dfb708c9-d8dc-439f-9a3b-c772bf4a311c" providerId="ADAL" clId="{43E4B321-FAE4-4619-B323-54DD509033D8}" dt="2023-01-25T04:33:36.021" v="36" actId="47"/>
        <pc:sldMkLst>
          <pc:docMk/>
          <pc:sldMk cId="2992834255" sldId="484"/>
        </pc:sldMkLst>
      </pc:sldChg>
      <pc:sldChg chg="del">
        <pc:chgData name="Matthieu De Mari" userId="dfb708c9-d8dc-439f-9a3b-c772bf4a311c" providerId="ADAL" clId="{43E4B321-FAE4-4619-B323-54DD509033D8}" dt="2023-01-25T04:33:36.021" v="36" actId="47"/>
        <pc:sldMkLst>
          <pc:docMk/>
          <pc:sldMk cId="2636494545" sldId="485"/>
        </pc:sldMkLst>
      </pc:sldChg>
      <pc:sldChg chg="del">
        <pc:chgData name="Matthieu De Mari" userId="dfb708c9-d8dc-439f-9a3b-c772bf4a311c" providerId="ADAL" clId="{43E4B321-FAE4-4619-B323-54DD509033D8}" dt="2023-01-25T04:33:38.413" v="37" actId="47"/>
        <pc:sldMkLst>
          <pc:docMk/>
          <pc:sldMk cId="4187092969" sldId="486"/>
        </pc:sldMkLst>
      </pc:sldChg>
      <pc:sldChg chg="del">
        <pc:chgData name="Matthieu De Mari" userId="dfb708c9-d8dc-439f-9a3b-c772bf4a311c" providerId="ADAL" clId="{43E4B321-FAE4-4619-B323-54DD509033D8}" dt="2023-01-25T04:33:38.413" v="37" actId="47"/>
        <pc:sldMkLst>
          <pc:docMk/>
          <pc:sldMk cId="990517089" sldId="487"/>
        </pc:sldMkLst>
      </pc:sldChg>
      <pc:sldChg chg="del">
        <pc:chgData name="Matthieu De Mari" userId="dfb708c9-d8dc-439f-9a3b-c772bf4a311c" providerId="ADAL" clId="{43E4B321-FAE4-4619-B323-54DD509033D8}" dt="2023-01-25T04:33:38.413" v="37" actId="47"/>
        <pc:sldMkLst>
          <pc:docMk/>
          <pc:sldMk cId="4026475787" sldId="488"/>
        </pc:sldMkLst>
      </pc:sldChg>
      <pc:sldChg chg="del">
        <pc:chgData name="Matthieu De Mari" userId="dfb708c9-d8dc-439f-9a3b-c772bf4a311c" providerId="ADAL" clId="{43E4B321-FAE4-4619-B323-54DD509033D8}" dt="2023-01-25T04:33:38.413" v="37" actId="47"/>
        <pc:sldMkLst>
          <pc:docMk/>
          <pc:sldMk cId="658215501" sldId="489"/>
        </pc:sldMkLst>
      </pc:sldChg>
      <pc:sldChg chg="del">
        <pc:chgData name="Matthieu De Mari" userId="dfb708c9-d8dc-439f-9a3b-c772bf4a311c" providerId="ADAL" clId="{43E4B321-FAE4-4619-B323-54DD509033D8}" dt="2023-01-25T04:33:38.413" v="37" actId="47"/>
        <pc:sldMkLst>
          <pc:docMk/>
          <pc:sldMk cId="1974002731" sldId="490"/>
        </pc:sldMkLst>
      </pc:sldChg>
      <pc:sldChg chg="del">
        <pc:chgData name="Matthieu De Mari" userId="dfb708c9-d8dc-439f-9a3b-c772bf4a311c" providerId="ADAL" clId="{43E4B321-FAE4-4619-B323-54DD509033D8}" dt="2023-01-25T04:33:38.413" v="37" actId="47"/>
        <pc:sldMkLst>
          <pc:docMk/>
          <pc:sldMk cId="3913805124" sldId="491"/>
        </pc:sldMkLst>
      </pc:sldChg>
      <pc:sldChg chg="del">
        <pc:chgData name="Matthieu De Mari" userId="dfb708c9-d8dc-439f-9a3b-c772bf4a311c" providerId="ADAL" clId="{43E4B321-FAE4-4619-B323-54DD509033D8}" dt="2023-01-25T04:33:38.413" v="37" actId="47"/>
        <pc:sldMkLst>
          <pc:docMk/>
          <pc:sldMk cId="1249800631" sldId="492"/>
        </pc:sldMkLst>
      </pc:sldChg>
      <pc:sldChg chg="del">
        <pc:chgData name="Matthieu De Mari" userId="dfb708c9-d8dc-439f-9a3b-c772bf4a311c" providerId="ADAL" clId="{43E4B321-FAE4-4619-B323-54DD509033D8}" dt="2023-01-25T04:33:38.413" v="37" actId="47"/>
        <pc:sldMkLst>
          <pc:docMk/>
          <pc:sldMk cId="2138921819" sldId="493"/>
        </pc:sldMkLst>
      </pc:sldChg>
      <pc:sldChg chg="del">
        <pc:chgData name="Matthieu De Mari" userId="dfb708c9-d8dc-439f-9a3b-c772bf4a311c" providerId="ADAL" clId="{43E4B321-FAE4-4619-B323-54DD509033D8}" dt="2023-01-25T04:33:38.413" v="37" actId="47"/>
        <pc:sldMkLst>
          <pc:docMk/>
          <pc:sldMk cId="410904367" sldId="494"/>
        </pc:sldMkLst>
      </pc:sldChg>
      <pc:sldChg chg="del">
        <pc:chgData name="Matthieu De Mari" userId="dfb708c9-d8dc-439f-9a3b-c772bf4a311c" providerId="ADAL" clId="{43E4B321-FAE4-4619-B323-54DD509033D8}" dt="2023-01-25T04:33:40.277" v="38" actId="47"/>
        <pc:sldMkLst>
          <pc:docMk/>
          <pc:sldMk cId="1972798447" sldId="495"/>
        </pc:sldMkLst>
      </pc:sldChg>
      <pc:sldChg chg="del">
        <pc:chgData name="Matthieu De Mari" userId="dfb708c9-d8dc-439f-9a3b-c772bf4a311c" providerId="ADAL" clId="{43E4B321-FAE4-4619-B323-54DD509033D8}" dt="2023-01-25T04:33:40.277" v="38" actId="47"/>
        <pc:sldMkLst>
          <pc:docMk/>
          <pc:sldMk cId="734562613" sldId="496"/>
        </pc:sldMkLst>
      </pc:sldChg>
      <pc:sldChg chg="del">
        <pc:chgData name="Matthieu De Mari" userId="dfb708c9-d8dc-439f-9a3b-c772bf4a311c" providerId="ADAL" clId="{43E4B321-FAE4-4619-B323-54DD509033D8}" dt="2023-01-25T04:33:40.277" v="38" actId="47"/>
        <pc:sldMkLst>
          <pc:docMk/>
          <pc:sldMk cId="3319407717" sldId="497"/>
        </pc:sldMkLst>
      </pc:sldChg>
      <pc:sldChg chg="del">
        <pc:chgData name="Matthieu De Mari" userId="dfb708c9-d8dc-439f-9a3b-c772bf4a311c" providerId="ADAL" clId="{43E4B321-FAE4-4619-B323-54DD509033D8}" dt="2023-01-25T04:33:40.277" v="38" actId="47"/>
        <pc:sldMkLst>
          <pc:docMk/>
          <pc:sldMk cId="1800440056" sldId="498"/>
        </pc:sldMkLst>
      </pc:sldChg>
      <pc:sldChg chg="del">
        <pc:chgData name="Matthieu De Mari" userId="dfb708c9-d8dc-439f-9a3b-c772bf4a311c" providerId="ADAL" clId="{43E4B321-FAE4-4619-B323-54DD509033D8}" dt="2023-01-25T04:33:40.277" v="38" actId="47"/>
        <pc:sldMkLst>
          <pc:docMk/>
          <pc:sldMk cId="2678082427" sldId="499"/>
        </pc:sldMkLst>
      </pc:sldChg>
      <pc:sldChg chg="del">
        <pc:chgData name="Matthieu De Mari" userId="dfb708c9-d8dc-439f-9a3b-c772bf4a311c" providerId="ADAL" clId="{43E4B321-FAE4-4619-B323-54DD509033D8}" dt="2023-01-25T04:33:40.277" v="38" actId="47"/>
        <pc:sldMkLst>
          <pc:docMk/>
          <pc:sldMk cId="2304872241" sldId="500"/>
        </pc:sldMkLst>
      </pc:sldChg>
      <pc:sldChg chg="del">
        <pc:chgData name="Matthieu De Mari" userId="dfb708c9-d8dc-439f-9a3b-c772bf4a311c" providerId="ADAL" clId="{43E4B321-FAE4-4619-B323-54DD509033D8}" dt="2023-01-25T04:33:40.277" v="38" actId="47"/>
        <pc:sldMkLst>
          <pc:docMk/>
          <pc:sldMk cId="2145508996" sldId="501"/>
        </pc:sldMkLst>
      </pc:sldChg>
      <pc:sldChg chg="del">
        <pc:chgData name="Matthieu De Mari" userId="dfb708c9-d8dc-439f-9a3b-c772bf4a311c" providerId="ADAL" clId="{43E4B321-FAE4-4619-B323-54DD509033D8}" dt="2023-01-25T04:33:40.277" v="38" actId="47"/>
        <pc:sldMkLst>
          <pc:docMk/>
          <pc:sldMk cId="2411344912" sldId="502"/>
        </pc:sldMkLst>
      </pc:sldChg>
      <pc:sldChg chg="del">
        <pc:chgData name="Matthieu De Mari" userId="dfb708c9-d8dc-439f-9a3b-c772bf4a311c" providerId="ADAL" clId="{43E4B321-FAE4-4619-B323-54DD509033D8}" dt="2023-01-25T01:51:44.761" v="0" actId="47"/>
        <pc:sldMkLst>
          <pc:docMk/>
          <pc:sldMk cId="1636732520" sldId="503"/>
        </pc:sldMkLst>
      </pc:sldChg>
      <pc:sldChg chg="del">
        <pc:chgData name="Matthieu De Mari" userId="dfb708c9-d8dc-439f-9a3b-c772bf4a311c" providerId="ADAL" clId="{43E4B321-FAE4-4619-B323-54DD509033D8}" dt="2023-01-25T01:51:44.761" v="0" actId="47"/>
        <pc:sldMkLst>
          <pc:docMk/>
          <pc:sldMk cId="1757057001" sldId="504"/>
        </pc:sldMkLst>
      </pc:sldChg>
      <pc:sldChg chg="del">
        <pc:chgData name="Matthieu De Mari" userId="dfb708c9-d8dc-439f-9a3b-c772bf4a311c" providerId="ADAL" clId="{43E4B321-FAE4-4619-B323-54DD509033D8}" dt="2023-01-25T01:51:44.761" v="0" actId="47"/>
        <pc:sldMkLst>
          <pc:docMk/>
          <pc:sldMk cId="1659504250" sldId="505"/>
        </pc:sldMkLst>
      </pc:sldChg>
      <pc:sldChg chg="del">
        <pc:chgData name="Matthieu De Mari" userId="dfb708c9-d8dc-439f-9a3b-c772bf4a311c" providerId="ADAL" clId="{43E4B321-FAE4-4619-B323-54DD509033D8}" dt="2023-01-25T01:51:44.761" v="0" actId="47"/>
        <pc:sldMkLst>
          <pc:docMk/>
          <pc:sldMk cId="710884314" sldId="506"/>
        </pc:sldMkLst>
      </pc:sldChg>
      <pc:sldChg chg="del">
        <pc:chgData name="Matthieu De Mari" userId="dfb708c9-d8dc-439f-9a3b-c772bf4a311c" providerId="ADAL" clId="{43E4B321-FAE4-4619-B323-54DD509033D8}" dt="2023-01-25T01:51:44.761" v="0" actId="47"/>
        <pc:sldMkLst>
          <pc:docMk/>
          <pc:sldMk cId="865488439" sldId="507"/>
        </pc:sldMkLst>
      </pc:sldChg>
      <pc:sldChg chg="del">
        <pc:chgData name="Matthieu De Mari" userId="dfb708c9-d8dc-439f-9a3b-c772bf4a311c" providerId="ADAL" clId="{43E4B321-FAE4-4619-B323-54DD509033D8}" dt="2023-01-25T01:51:44.761" v="0" actId="47"/>
        <pc:sldMkLst>
          <pc:docMk/>
          <pc:sldMk cId="3495317520" sldId="508"/>
        </pc:sldMkLst>
      </pc:sldChg>
      <pc:sldChg chg="del">
        <pc:chgData name="Matthieu De Mari" userId="dfb708c9-d8dc-439f-9a3b-c772bf4a311c" providerId="ADAL" clId="{43E4B321-FAE4-4619-B323-54DD509033D8}" dt="2023-01-25T01:51:47.672" v="1" actId="47"/>
        <pc:sldMkLst>
          <pc:docMk/>
          <pc:sldMk cId="3653875140" sldId="509"/>
        </pc:sldMkLst>
      </pc:sldChg>
      <pc:sldChg chg="del">
        <pc:chgData name="Matthieu De Mari" userId="dfb708c9-d8dc-439f-9a3b-c772bf4a311c" providerId="ADAL" clId="{43E4B321-FAE4-4619-B323-54DD509033D8}" dt="2023-01-25T01:51:49.388" v="2" actId="47"/>
        <pc:sldMkLst>
          <pc:docMk/>
          <pc:sldMk cId="2444273265" sldId="510"/>
        </pc:sldMkLst>
      </pc:sldChg>
      <pc:sldChg chg="del">
        <pc:chgData name="Matthieu De Mari" userId="dfb708c9-d8dc-439f-9a3b-c772bf4a311c" providerId="ADAL" clId="{43E4B321-FAE4-4619-B323-54DD509033D8}" dt="2023-01-25T01:52:01.410" v="9" actId="47"/>
        <pc:sldMkLst>
          <pc:docMk/>
          <pc:sldMk cId="3760572474" sldId="511"/>
        </pc:sldMkLst>
      </pc:sldChg>
      <pc:sldChg chg="del">
        <pc:chgData name="Matthieu De Mari" userId="dfb708c9-d8dc-439f-9a3b-c772bf4a311c" providerId="ADAL" clId="{43E4B321-FAE4-4619-B323-54DD509033D8}" dt="2023-01-25T01:51:58.608" v="8" actId="47"/>
        <pc:sldMkLst>
          <pc:docMk/>
          <pc:sldMk cId="467965437" sldId="512"/>
        </pc:sldMkLst>
      </pc:sldChg>
      <pc:sldChg chg="del">
        <pc:chgData name="Matthieu De Mari" userId="dfb708c9-d8dc-439f-9a3b-c772bf4a311c" providerId="ADAL" clId="{43E4B321-FAE4-4619-B323-54DD509033D8}" dt="2023-01-25T01:51:57.482" v="7" actId="47"/>
        <pc:sldMkLst>
          <pc:docMk/>
          <pc:sldMk cId="1737018993" sldId="513"/>
        </pc:sldMkLst>
      </pc:sldChg>
      <pc:sldChg chg="del">
        <pc:chgData name="Matthieu De Mari" userId="dfb708c9-d8dc-439f-9a3b-c772bf4a311c" providerId="ADAL" clId="{43E4B321-FAE4-4619-B323-54DD509033D8}" dt="2023-01-25T01:51:56.498" v="6" actId="47"/>
        <pc:sldMkLst>
          <pc:docMk/>
          <pc:sldMk cId="2222172378" sldId="514"/>
        </pc:sldMkLst>
      </pc:sldChg>
      <pc:sldChg chg="del">
        <pc:chgData name="Matthieu De Mari" userId="dfb708c9-d8dc-439f-9a3b-c772bf4a311c" providerId="ADAL" clId="{43E4B321-FAE4-4619-B323-54DD509033D8}" dt="2023-01-25T01:51:54.491" v="4" actId="47"/>
        <pc:sldMkLst>
          <pc:docMk/>
          <pc:sldMk cId="1153237101" sldId="515"/>
        </pc:sldMkLst>
      </pc:sldChg>
      <pc:sldChg chg="del">
        <pc:chgData name="Matthieu De Mari" userId="dfb708c9-d8dc-439f-9a3b-c772bf4a311c" providerId="ADAL" clId="{43E4B321-FAE4-4619-B323-54DD509033D8}" dt="2023-01-25T01:51:55.447" v="5" actId="47"/>
        <pc:sldMkLst>
          <pc:docMk/>
          <pc:sldMk cId="3542605904" sldId="519"/>
        </pc:sldMkLst>
      </pc:sldChg>
      <pc:sldChg chg="del">
        <pc:chgData name="Matthieu De Mari" userId="dfb708c9-d8dc-439f-9a3b-c772bf4a311c" providerId="ADAL" clId="{43E4B321-FAE4-4619-B323-54DD509033D8}" dt="2023-01-25T01:51:53.703" v="3" actId="47"/>
        <pc:sldMkLst>
          <pc:docMk/>
          <pc:sldMk cId="3537601752" sldId="520"/>
        </pc:sldMkLst>
      </pc:sldChg>
      <pc:sldChg chg="del">
        <pc:chgData name="Matthieu De Mari" userId="dfb708c9-d8dc-439f-9a3b-c772bf4a311c" providerId="ADAL" clId="{43E4B321-FAE4-4619-B323-54DD509033D8}" dt="2023-01-25T01:51:47.672" v="1" actId="47"/>
        <pc:sldMkLst>
          <pc:docMk/>
          <pc:sldMk cId="584692631" sldId="521"/>
        </pc:sldMkLst>
      </pc:sldChg>
      <pc:sldChg chg="del">
        <pc:chgData name="Matthieu De Mari" userId="dfb708c9-d8dc-439f-9a3b-c772bf4a311c" providerId="ADAL" clId="{43E4B321-FAE4-4619-B323-54DD509033D8}" dt="2023-01-25T01:51:47.672" v="1" actId="47"/>
        <pc:sldMkLst>
          <pc:docMk/>
          <pc:sldMk cId="3754516330" sldId="522"/>
        </pc:sldMkLst>
      </pc:sldChg>
      <pc:sldChg chg="del">
        <pc:chgData name="Matthieu De Mari" userId="dfb708c9-d8dc-439f-9a3b-c772bf4a311c" providerId="ADAL" clId="{43E4B321-FAE4-4619-B323-54DD509033D8}" dt="2023-01-25T01:51:47.672" v="1" actId="47"/>
        <pc:sldMkLst>
          <pc:docMk/>
          <pc:sldMk cId="2978828430" sldId="523"/>
        </pc:sldMkLst>
      </pc:sldChg>
      <pc:sldChg chg="del">
        <pc:chgData name="Matthieu De Mari" userId="dfb708c9-d8dc-439f-9a3b-c772bf4a311c" providerId="ADAL" clId="{43E4B321-FAE4-4619-B323-54DD509033D8}" dt="2023-01-25T01:51:47.672" v="1" actId="47"/>
        <pc:sldMkLst>
          <pc:docMk/>
          <pc:sldMk cId="4292607168" sldId="524"/>
        </pc:sldMkLst>
      </pc:sldChg>
      <pc:sldChg chg="del">
        <pc:chgData name="Matthieu De Mari" userId="dfb708c9-d8dc-439f-9a3b-c772bf4a311c" providerId="ADAL" clId="{43E4B321-FAE4-4619-B323-54DD509033D8}" dt="2023-01-25T01:51:47.672" v="1" actId="47"/>
        <pc:sldMkLst>
          <pc:docMk/>
          <pc:sldMk cId="3319067538" sldId="525"/>
        </pc:sldMkLst>
      </pc:sldChg>
      <pc:sldChg chg="del">
        <pc:chgData name="Matthieu De Mari" userId="dfb708c9-d8dc-439f-9a3b-c772bf4a311c" providerId="ADAL" clId="{43E4B321-FAE4-4619-B323-54DD509033D8}" dt="2023-01-25T01:51:47.672" v="1" actId="47"/>
        <pc:sldMkLst>
          <pc:docMk/>
          <pc:sldMk cId="1164017902" sldId="526"/>
        </pc:sldMkLst>
      </pc:sldChg>
      <pc:sldChg chg="del">
        <pc:chgData name="Matthieu De Mari" userId="dfb708c9-d8dc-439f-9a3b-c772bf4a311c" providerId="ADAL" clId="{43E4B321-FAE4-4619-B323-54DD509033D8}" dt="2023-01-25T01:51:49.388" v="2" actId="47"/>
        <pc:sldMkLst>
          <pc:docMk/>
          <pc:sldMk cId="3692904375" sldId="527"/>
        </pc:sldMkLst>
      </pc:sldChg>
      <pc:sldChg chg="del">
        <pc:chgData name="Matthieu De Mari" userId="dfb708c9-d8dc-439f-9a3b-c772bf4a311c" providerId="ADAL" clId="{43E4B321-FAE4-4619-B323-54DD509033D8}" dt="2023-01-25T01:51:47.672" v="1" actId="47"/>
        <pc:sldMkLst>
          <pc:docMk/>
          <pc:sldMk cId="3778560088" sldId="528"/>
        </pc:sldMkLst>
      </pc:sldChg>
      <pc:sldChg chg="del">
        <pc:chgData name="Matthieu De Mari" userId="dfb708c9-d8dc-439f-9a3b-c772bf4a311c" providerId="ADAL" clId="{43E4B321-FAE4-4619-B323-54DD509033D8}" dt="2023-01-25T01:51:49.388" v="2" actId="47"/>
        <pc:sldMkLst>
          <pc:docMk/>
          <pc:sldMk cId="6782498" sldId="529"/>
        </pc:sldMkLst>
      </pc:sldChg>
      <pc:sldChg chg="modSp">
        <pc:chgData name="Matthieu De Mari" userId="dfb708c9-d8dc-439f-9a3b-c772bf4a311c" providerId="ADAL" clId="{43E4B321-FAE4-4619-B323-54DD509033D8}" dt="2023-01-25T03:47:39.765" v="35" actId="20577"/>
        <pc:sldMkLst>
          <pc:docMk/>
          <pc:sldMk cId="1791705232" sldId="532"/>
        </pc:sldMkLst>
        <pc:spChg chg="mod">
          <ac:chgData name="Matthieu De Mari" userId="dfb708c9-d8dc-439f-9a3b-c772bf4a311c" providerId="ADAL" clId="{43E4B321-FAE4-4619-B323-54DD509033D8}" dt="2023-01-25T03:47:39.765" v="35" actId="20577"/>
          <ac:spMkLst>
            <pc:docMk/>
            <pc:sldMk cId="1791705232" sldId="532"/>
            <ac:spMk id="3" creationId="{F8B913BE-9D0F-C6F5-D2AA-F7829400A0CA}"/>
          </ac:spMkLst>
        </pc:spChg>
      </pc:sldChg>
      <pc:sldChg chg="del">
        <pc:chgData name="Matthieu De Mari" userId="dfb708c9-d8dc-439f-9a3b-c772bf4a311c" providerId="ADAL" clId="{43E4B321-FAE4-4619-B323-54DD509033D8}" dt="2023-01-25T04:33:36.021" v="36" actId="47"/>
        <pc:sldMkLst>
          <pc:docMk/>
          <pc:sldMk cId="434677060" sldId="534"/>
        </pc:sldMkLst>
      </pc:sldChg>
      <pc:sldChg chg="del">
        <pc:chgData name="Matthieu De Mari" userId="dfb708c9-d8dc-439f-9a3b-c772bf4a311c" providerId="ADAL" clId="{43E4B321-FAE4-4619-B323-54DD509033D8}" dt="2023-01-25T01:51:49.388" v="2" actId="47"/>
        <pc:sldMkLst>
          <pc:docMk/>
          <pc:sldMk cId="3324878099" sldId="535"/>
        </pc:sldMkLst>
      </pc:sldChg>
      <pc:sldChg chg="del">
        <pc:chgData name="Matthieu De Mari" userId="dfb708c9-d8dc-439f-9a3b-c772bf4a311c" providerId="ADAL" clId="{43E4B321-FAE4-4619-B323-54DD509033D8}" dt="2023-01-25T01:51:49.388" v="2" actId="47"/>
        <pc:sldMkLst>
          <pc:docMk/>
          <pc:sldMk cId="1038226095" sldId="536"/>
        </pc:sldMkLst>
      </pc:sldChg>
      <pc:sldChg chg="del">
        <pc:chgData name="Matthieu De Mari" userId="dfb708c9-d8dc-439f-9a3b-c772bf4a311c" providerId="ADAL" clId="{43E4B321-FAE4-4619-B323-54DD509033D8}" dt="2023-01-25T01:51:49.388" v="2" actId="47"/>
        <pc:sldMkLst>
          <pc:docMk/>
          <pc:sldMk cId="453944168" sldId="538"/>
        </pc:sldMkLst>
      </pc:sldChg>
      <pc:sldChg chg="del">
        <pc:chgData name="Matthieu De Mari" userId="dfb708c9-d8dc-439f-9a3b-c772bf4a311c" providerId="ADAL" clId="{43E4B321-FAE4-4619-B323-54DD509033D8}" dt="2023-01-25T01:51:49.388" v="2" actId="47"/>
        <pc:sldMkLst>
          <pc:docMk/>
          <pc:sldMk cId="545763732" sldId="539"/>
        </pc:sldMkLst>
      </pc:sldChg>
      <pc:sldChg chg="del">
        <pc:chgData name="Matthieu De Mari" userId="dfb708c9-d8dc-439f-9a3b-c772bf4a311c" providerId="ADAL" clId="{43E4B321-FAE4-4619-B323-54DD509033D8}" dt="2023-01-25T01:51:49.388" v="2" actId="47"/>
        <pc:sldMkLst>
          <pc:docMk/>
          <pc:sldMk cId="3203638510" sldId="540"/>
        </pc:sldMkLst>
      </pc:sldChg>
      <pc:sldChg chg="del">
        <pc:chgData name="Matthieu De Mari" userId="dfb708c9-d8dc-439f-9a3b-c772bf4a311c" providerId="ADAL" clId="{43E4B321-FAE4-4619-B323-54DD509033D8}" dt="2023-01-25T01:51:49.388" v="2" actId="47"/>
        <pc:sldMkLst>
          <pc:docMk/>
          <pc:sldMk cId="979270256" sldId="541"/>
        </pc:sldMkLst>
      </pc:sldChg>
      <pc:sldChg chg="del">
        <pc:chgData name="Matthieu De Mari" userId="dfb708c9-d8dc-439f-9a3b-c772bf4a311c" providerId="ADAL" clId="{43E4B321-FAE4-4619-B323-54DD509033D8}" dt="2023-01-25T01:52:01.410" v="9" actId="47"/>
        <pc:sldMkLst>
          <pc:docMk/>
          <pc:sldMk cId="3916751870" sldId="542"/>
        </pc:sldMkLst>
      </pc:sldChg>
      <pc:sldChg chg="del">
        <pc:chgData name="Matthieu De Mari" userId="dfb708c9-d8dc-439f-9a3b-c772bf4a311c" providerId="ADAL" clId="{43E4B321-FAE4-4619-B323-54DD509033D8}" dt="2023-01-25T01:52:01.410" v="9" actId="47"/>
        <pc:sldMkLst>
          <pc:docMk/>
          <pc:sldMk cId="2212613338" sldId="543"/>
        </pc:sldMkLst>
      </pc:sldChg>
      <pc:sldChg chg="del">
        <pc:chgData name="Matthieu De Mari" userId="dfb708c9-d8dc-439f-9a3b-c772bf4a311c" providerId="ADAL" clId="{43E4B321-FAE4-4619-B323-54DD509033D8}" dt="2023-01-25T01:52:01.410" v="9" actId="47"/>
        <pc:sldMkLst>
          <pc:docMk/>
          <pc:sldMk cId="3100334900" sldId="544"/>
        </pc:sldMkLst>
      </pc:sldChg>
      <pc:sldChg chg="del">
        <pc:chgData name="Matthieu De Mari" userId="dfb708c9-d8dc-439f-9a3b-c772bf4a311c" providerId="ADAL" clId="{43E4B321-FAE4-4619-B323-54DD509033D8}" dt="2023-01-25T01:52:01.410" v="9" actId="47"/>
        <pc:sldMkLst>
          <pc:docMk/>
          <pc:sldMk cId="618201935" sldId="545"/>
        </pc:sldMkLst>
      </pc:sldChg>
      <pc:sldChg chg="del">
        <pc:chgData name="Matthieu De Mari" userId="dfb708c9-d8dc-439f-9a3b-c772bf4a311c" providerId="ADAL" clId="{43E4B321-FAE4-4619-B323-54DD509033D8}" dt="2023-01-25T01:52:01.410" v="9" actId="47"/>
        <pc:sldMkLst>
          <pc:docMk/>
          <pc:sldMk cId="1364776476" sldId="546"/>
        </pc:sldMkLst>
      </pc:sldChg>
      <pc:sldChg chg="del">
        <pc:chgData name="Matthieu De Mari" userId="dfb708c9-d8dc-439f-9a3b-c772bf4a311c" providerId="ADAL" clId="{43E4B321-FAE4-4619-B323-54DD509033D8}" dt="2023-01-25T01:52:01.410" v="9" actId="47"/>
        <pc:sldMkLst>
          <pc:docMk/>
          <pc:sldMk cId="2209653093" sldId="547"/>
        </pc:sldMkLst>
      </pc:sldChg>
      <pc:sldChg chg="del">
        <pc:chgData name="Matthieu De Mari" userId="dfb708c9-d8dc-439f-9a3b-c772bf4a311c" providerId="ADAL" clId="{43E4B321-FAE4-4619-B323-54DD509033D8}" dt="2023-01-25T01:52:01.410" v="9" actId="47"/>
        <pc:sldMkLst>
          <pc:docMk/>
          <pc:sldMk cId="1753014364" sldId="548"/>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5T01:49:56.828" v="28230"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0:54:30.262" v="24515" actId="20577"/>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0:54:30.262" v="24515" actId="20577"/>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3T08:03:42.912" v="18572" actId="14100"/>
        <pc:sldMkLst>
          <pc:docMk/>
          <pc:sldMk cId="1659504250" sldId="505"/>
        </pc:sldMkLst>
        <pc:spChg chg="mod">
          <ac:chgData name="Matthieu De Mari" userId="dfb708c9-d8dc-439f-9a3b-c772bf4a311c" providerId="ADAL" clId="{0C574F24-0842-4510-AB61-4E12E986D5CF}" dt="2023-01-23T08:03:42.912" v="18572" actId="14100"/>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modSp new mod">
        <pc:chgData name="Matthieu De Mari" userId="dfb708c9-d8dc-439f-9a3b-c772bf4a311c" providerId="ADAL" clId="{0C574F24-0842-4510-AB61-4E12E986D5CF}" dt="2023-01-23T08:44:58.482" v="18831" actId="27636"/>
        <pc:sldMkLst>
          <pc:docMk/>
          <pc:sldMk cId="467965437" sldId="512"/>
        </pc:sldMkLst>
        <pc:spChg chg="mod">
          <ac:chgData name="Matthieu De Mari" userId="dfb708c9-d8dc-439f-9a3b-c772bf4a311c" providerId="ADAL" clId="{0C574F24-0842-4510-AB61-4E12E986D5CF}" dt="2023-01-23T08:44:58.482" v="18831" actId="27636"/>
          <ac:spMkLst>
            <pc:docMk/>
            <pc:sldMk cId="467965437" sldId="512"/>
            <ac:spMk id="3" creationId="{69973FE9-2456-3189-E04A-C10B8A15BD47}"/>
          </ac:spMkLst>
        </pc:spChg>
        <pc:spChg chg="mod">
          <ac:chgData name="Matthieu De Mari" userId="dfb708c9-d8dc-439f-9a3b-c772bf4a311c" providerId="ADAL" clId="{0C574F24-0842-4510-AB61-4E12E986D5CF}" dt="2023-01-23T08:44:58.481" v="18830" actId="27636"/>
          <ac:spMkLst>
            <pc:docMk/>
            <pc:sldMk cId="467965437" sldId="512"/>
            <ac:spMk id="4" creationId="{F6D4DB04-EDFA-E40F-AD1C-A30D9488A946}"/>
          </ac:spMkLst>
        </pc:spChg>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
        <pc:chgData name="Matthieu De Mari" userId="dfb708c9-d8dc-439f-9a3b-c772bf4a311c" providerId="ADAL" clId="{0C574F24-0842-4510-AB61-4E12E986D5CF}" dt="2023-01-24T18:36:00.747" v="22241"/>
        <pc:sldMkLst>
          <pc:docMk/>
          <pc:sldMk cId="3542605904" sldId="519"/>
        </pc:sldMkLst>
      </pc:sldChg>
      <pc:sldChg chg="add">
        <pc:chgData name="Matthieu De Mari" userId="dfb708c9-d8dc-439f-9a3b-c772bf4a311c" providerId="ADAL" clId="{0C574F24-0842-4510-AB61-4E12E986D5CF}" dt="2023-01-24T18:36:17.552" v="22243"/>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0:54:17.826" v="24514" actId="20577"/>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0:54:17.826" v="24514" actId="20577"/>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1:41:52.734" v="27374" actId="114"/>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1:40:59.785" v="27342" actId="27636"/>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docChg>
  </pc:docChgLst>
  <pc:docChgLst>
    <pc:chgData name="Matthieu De Mari" userId="dfb708c9-d8dc-439f-9a3b-c772bf4a311c" providerId="ADAL" clId="{5AB2C76D-1CA2-4C32-8900-1D5C2A09BEA1}"/>
    <pc:docChg chg="undo custSel addSld modSld modSection">
      <pc:chgData name="Matthieu De Mari" userId="dfb708c9-d8dc-439f-9a3b-c772bf4a311c" providerId="ADAL" clId="{5AB2C76D-1CA2-4C32-8900-1D5C2A09BEA1}" dt="2023-09-27T02:12:25.940" v="930" actId="113"/>
      <pc:docMkLst>
        <pc:docMk/>
      </pc:docMkLst>
      <pc:sldChg chg="addSp delSp modSp mod">
        <pc:chgData name="Matthieu De Mari" userId="dfb708c9-d8dc-439f-9a3b-c772bf4a311c" providerId="ADAL" clId="{5AB2C76D-1CA2-4C32-8900-1D5C2A09BEA1}" dt="2023-09-25T08:26:12.014" v="176" actId="20577"/>
        <pc:sldMkLst>
          <pc:docMk/>
          <pc:sldMk cId="3338565690" sldId="264"/>
        </pc:sldMkLst>
        <pc:spChg chg="mod">
          <ac:chgData name="Matthieu De Mari" userId="dfb708c9-d8dc-439f-9a3b-c772bf4a311c" providerId="ADAL" clId="{5AB2C76D-1CA2-4C32-8900-1D5C2A09BEA1}" dt="2023-09-25T08:26:12.014" v="176" actId="20577"/>
          <ac:spMkLst>
            <pc:docMk/>
            <pc:sldMk cId="3338565690" sldId="264"/>
            <ac:spMk id="13" creationId="{100642B6-C432-4551-A081-D2685D9CE257}"/>
          </ac:spMkLst>
        </pc:spChg>
        <pc:inkChg chg="add del">
          <ac:chgData name="Matthieu De Mari" userId="dfb708c9-d8dc-439f-9a3b-c772bf4a311c" providerId="ADAL" clId="{5AB2C76D-1CA2-4C32-8900-1D5C2A09BEA1}" dt="2023-09-25T08:18:14.944" v="1"/>
          <ac:inkMkLst>
            <pc:docMk/>
            <pc:sldMk cId="3338565690" sldId="264"/>
            <ac:inkMk id="4" creationId="{060E3389-4230-97A1-03FA-2D3152C7045B}"/>
          </ac:inkMkLst>
        </pc:inkChg>
        <pc:inkChg chg="add del">
          <ac:chgData name="Matthieu De Mari" userId="dfb708c9-d8dc-439f-9a3b-c772bf4a311c" providerId="ADAL" clId="{5AB2C76D-1CA2-4C32-8900-1D5C2A09BEA1}" dt="2023-09-25T08:19:48.047" v="3"/>
          <ac:inkMkLst>
            <pc:docMk/>
            <pc:sldMk cId="3338565690" sldId="264"/>
            <ac:inkMk id="5" creationId="{00467942-30E7-22B4-D22B-9F8A5EB0C7AC}"/>
          </ac:inkMkLst>
        </pc:inkChg>
        <pc:inkChg chg="add del">
          <ac:chgData name="Matthieu De Mari" userId="dfb708c9-d8dc-439f-9a3b-c772bf4a311c" providerId="ADAL" clId="{5AB2C76D-1CA2-4C32-8900-1D5C2A09BEA1}" dt="2023-09-25T08:19:54.235" v="5" actId="9405"/>
          <ac:inkMkLst>
            <pc:docMk/>
            <pc:sldMk cId="3338565690" sldId="264"/>
            <ac:inkMk id="6" creationId="{CB6D9A8E-E380-06FE-EE1B-799F1FB32739}"/>
          </ac:inkMkLst>
        </pc:inkChg>
        <pc:inkChg chg="add del">
          <ac:chgData name="Matthieu De Mari" userId="dfb708c9-d8dc-439f-9a3b-c772bf4a311c" providerId="ADAL" clId="{5AB2C76D-1CA2-4C32-8900-1D5C2A09BEA1}" dt="2023-09-25T08:20:30.235" v="7" actId="9405"/>
          <ac:inkMkLst>
            <pc:docMk/>
            <pc:sldMk cId="3338565690" sldId="264"/>
            <ac:inkMk id="7" creationId="{97625399-A374-0D6F-7681-A4BDB157E763}"/>
          </ac:inkMkLst>
        </pc:inkChg>
        <pc:inkChg chg="add del">
          <ac:chgData name="Matthieu De Mari" userId="dfb708c9-d8dc-439f-9a3b-c772bf4a311c" providerId="ADAL" clId="{5AB2C76D-1CA2-4C32-8900-1D5C2A09BEA1}" dt="2023-09-25T08:24:31.956" v="12" actId="9405"/>
          <ac:inkMkLst>
            <pc:docMk/>
            <pc:sldMk cId="3338565690" sldId="264"/>
            <ac:inkMk id="8" creationId="{CF929B8B-00A0-5308-3B7E-CD845987E200}"/>
          </ac:inkMkLst>
        </pc:inkChg>
        <pc:inkChg chg="add del">
          <ac:chgData name="Matthieu De Mari" userId="dfb708c9-d8dc-439f-9a3b-c772bf4a311c" providerId="ADAL" clId="{5AB2C76D-1CA2-4C32-8900-1D5C2A09BEA1}" dt="2023-09-25T08:24:31.776" v="11" actId="9405"/>
          <ac:inkMkLst>
            <pc:docMk/>
            <pc:sldMk cId="3338565690" sldId="264"/>
            <ac:inkMk id="9" creationId="{0EB9A3A1-9850-3558-DEF5-AB6F63577F32}"/>
          </ac:inkMkLst>
        </pc:inkChg>
      </pc:sldChg>
      <pc:sldChg chg="modSp mod">
        <pc:chgData name="Matthieu De Mari" userId="dfb708c9-d8dc-439f-9a3b-c772bf4a311c" providerId="ADAL" clId="{5AB2C76D-1CA2-4C32-8900-1D5C2A09BEA1}" dt="2023-09-25T08:34:37.171" v="318" actId="20577"/>
        <pc:sldMkLst>
          <pc:docMk/>
          <pc:sldMk cId="2161190178" sldId="299"/>
        </pc:sldMkLst>
        <pc:spChg chg="mod">
          <ac:chgData name="Matthieu De Mari" userId="dfb708c9-d8dc-439f-9a3b-c772bf4a311c" providerId="ADAL" clId="{5AB2C76D-1CA2-4C32-8900-1D5C2A09BEA1}" dt="2023-09-25T08:34:27.046" v="314" actId="14"/>
          <ac:spMkLst>
            <pc:docMk/>
            <pc:sldMk cId="2161190178" sldId="299"/>
            <ac:spMk id="4" creationId="{5399EDF6-A627-45EA-8B4E-4EB7B5AECE32}"/>
          </ac:spMkLst>
        </pc:spChg>
        <pc:spChg chg="mod">
          <ac:chgData name="Matthieu De Mari" userId="dfb708c9-d8dc-439f-9a3b-c772bf4a311c" providerId="ADAL" clId="{5AB2C76D-1CA2-4C32-8900-1D5C2A09BEA1}" dt="2023-09-25T08:34:37.171" v="318" actId="20577"/>
          <ac:spMkLst>
            <pc:docMk/>
            <pc:sldMk cId="2161190178" sldId="299"/>
            <ac:spMk id="8" creationId="{317EBCDF-AF94-4764-9BFD-2B84E5C3F6C5}"/>
          </ac:spMkLst>
        </pc:spChg>
      </pc:sldChg>
      <pc:sldChg chg="addSp delSp mod">
        <pc:chgData name="Matthieu De Mari" userId="dfb708c9-d8dc-439f-9a3b-c772bf4a311c" providerId="ADAL" clId="{5AB2C76D-1CA2-4C32-8900-1D5C2A09BEA1}" dt="2023-09-25T08:24:32.180" v="13" actId="9405"/>
        <pc:sldMkLst>
          <pc:docMk/>
          <pc:sldMk cId="1040156172" sldId="377"/>
        </pc:sldMkLst>
        <pc:inkChg chg="add del">
          <ac:chgData name="Matthieu De Mari" userId="dfb708c9-d8dc-439f-9a3b-c772bf4a311c" providerId="ADAL" clId="{5AB2C76D-1CA2-4C32-8900-1D5C2A09BEA1}" dt="2023-09-25T08:18:14.944" v="1"/>
          <ac:inkMkLst>
            <pc:docMk/>
            <pc:sldMk cId="1040156172" sldId="377"/>
            <ac:inkMk id="5" creationId="{DF339D66-B998-5DCE-73DF-2E372B9BD631}"/>
          </ac:inkMkLst>
        </pc:inkChg>
        <pc:inkChg chg="add del">
          <ac:chgData name="Matthieu De Mari" userId="dfb708c9-d8dc-439f-9a3b-c772bf4a311c" providerId="ADAL" clId="{5AB2C76D-1CA2-4C32-8900-1D5C2A09BEA1}" dt="2023-09-25T08:24:32.180" v="13" actId="9405"/>
          <ac:inkMkLst>
            <pc:docMk/>
            <pc:sldMk cId="1040156172" sldId="377"/>
            <ac:inkMk id="6" creationId="{ADE92AD5-EAE1-ABBB-9B04-1E7560F85DC0}"/>
          </ac:inkMkLst>
        </pc:inkChg>
      </pc:sldChg>
      <pc:sldChg chg="modSp mod">
        <pc:chgData name="Matthieu De Mari" userId="dfb708c9-d8dc-439f-9a3b-c772bf4a311c" providerId="ADAL" clId="{5AB2C76D-1CA2-4C32-8900-1D5C2A09BEA1}" dt="2023-09-25T08:26:41.818" v="178" actId="122"/>
        <pc:sldMkLst>
          <pc:docMk/>
          <pc:sldMk cId="2102240919" sldId="378"/>
        </pc:sldMkLst>
        <pc:spChg chg="mod">
          <ac:chgData name="Matthieu De Mari" userId="dfb708c9-d8dc-439f-9a3b-c772bf4a311c" providerId="ADAL" clId="{5AB2C76D-1CA2-4C32-8900-1D5C2A09BEA1}" dt="2023-09-25T08:26:41.818" v="178" actId="122"/>
          <ac:spMkLst>
            <pc:docMk/>
            <pc:sldMk cId="2102240919" sldId="378"/>
            <ac:spMk id="4" creationId="{61167C31-41F1-58EC-49B1-BE1AF7A8E13D}"/>
          </ac:spMkLst>
        </pc:spChg>
      </pc:sldChg>
      <pc:sldChg chg="modSp mod">
        <pc:chgData name="Matthieu De Mari" userId="dfb708c9-d8dc-439f-9a3b-c772bf4a311c" providerId="ADAL" clId="{5AB2C76D-1CA2-4C32-8900-1D5C2A09BEA1}" dt="2023-09-25T08:32:28.062" v="284" actId="20577"/>
        <pc:sldMkLst>
          <pc:docMk/>
          <pc:sldMk cId="3313062775" sldId="383"/>
        </pc:sldMkLst>
        <pc:spChg chg="mod">
          <ac:chgData name="Matthieu De Mari" userId="dfb708c9-d8dc-439f-9a3b-c772bf4a311c" providerId="ADAL" clId="{5AB2C76D-1CA2-4C32-8900-1D5C2A09BEA1}" dt="2023-09-25T08:32:28.062" v="284" actId="20577"/>
          <ac:spMkLst>
            <pc:docMk/>
            <pc:sldMk cId="3313062775" sldId="383"/>
            <ac:spMk id="3" creationId="{EF77FA4B-0B20-5BC7-9427-1BB2CFAA30B3}"/>
          </ac:spMkLst>
        </pc:spChg>
      </pc:sldChg>
      <pc:sldChg chg="modSp mod">
        <pc:chgData name="Matthieu De Mari" userId="dfb708c9-d8dc-439f-9a3b-c772bf4a311c" providerId="ADAL" clId="{5AB2C76D-1CA2-4C32-8900-1D5C2A09BEA1}" dt="2023-09-27T02:08:16.131" v="703" actId="5793"/>
        <pc:sldMkLst>
          <pc:docMk/>
          <pc:sldMk cId="1878827290" sldId="394"/>
        </pc:sldMkLst>
        <pc:spChg chg="mod">
          <ac:chgData name="Matthieu De Mari" userId="dfb708c9-d8dc-439f-9a3b-c772bf4a311c" providerId="ADAL" clId="{5AB2C76D-1CA2-4C32-8900-1D5C2A09BEA1}" dt="2023-09-27T02:08:16.131" v="703" actId="5793"/>
          <ac:spMkLst>
            <pc:docMk/>
            <pc:sldMk cId="1878827290" sldId="394"/>
            <ac:spMk id="3" creationId="{93F90C1D-8429-A9F5-70ED-9C87266E15D8}"/>
          </ac:spMkLst>
        </pc:spChg>
      </pc:sldChg>
      <pc:sldChg chg="modSp mod">
        <pc:chgData name="Matthieu De Mari" userId="dfb708c9-d8dc-439f-9a3b-c772bf4a311c" providerId="ADAL" clId="{5AB2C76D-1CA2-4C32-8900-1D5C2A09BEA1}" dt="2023-09-25T08:35:42.894" v="329" actId="20577"/>
        <pc:sldMkLst>
          <pc:docMk/>
          <pc:sldMk cId="3907142970" sldId="403"/>
        </pc:sldMkLst>
        <pc:spChg chg="mod">
          <ac:chgData name="Matthieu De Mari" userId="dfb708c9-d8dc-439f-9a3b-c772bf4a311c" providerId="ADAL" clId="{5AB2C76D-1CA2-4C32-8900-1D5C2A09BEA1}" dt="2023-09-25T08:35:42.894" v="329" actId="20577"/>
          <ac:spMkLst>
            <pc:docMk/>
            <pc:sldMk cId="3907142970" sldId="403"/>
            <ac:spMk id="3" creationId="{DFE696BC-BC79-7B38-76F4-69E530908CB4}"/>
          </ac:spMkLst>
        </pc:spChg>
      </pc:sldChg>
      <pc:sldChg chg="modSp mod">
        <pc:chgData name="Matthieu De Mari" userId="dfb708c9-d8dc-439f-9a3b-c772bf4a311c" providerId="ADAL" clId="{5AB2C76D-1CA2-4C32-8900-1D5C2A09BEA1}" dt="2023-09-25T08:37:08.440" v="346" actId="20577"/>
        <pc:sldMkLst>
          <pc:docMk/>
          <pc:sldMk cId="3664827220" sldId="404"/>
        </pc:sldMkLst>
        <pc:spChg chg="mod">
          <ac:chgData name="Matthieu De Mari" userId="dfb708c9-d8dc-439f-9a3b-c772bf4a311c" providerId="ADAL" clId="{5AB2C76D-1CA2-4C32-8900-1D5C2A09BEA1}" dt="2023-09-25T08:37:08.440" v="346" actId="20577"/>
          <ac:spMkLst>
            <pc:docMk/>
            <pc:sldMk cId="3664827220" sldId="404"/>
            <ac:spMk id="3" creationId="{A8F9105B-275A-6368-138C-0B2E6CBEE91D}"/>
          </ac:spMkLst>
        </pc:spChg>
      </pc:sldChg>
      <pc:sldChg chg="modSp mod">
        <pc:chgData name="Matthieu De Mari" userId="dfb708c9-d8dc-439f-9a3b-c772bf4a311c" providerId="ADAL" clId="{5AB2C76D-1CA2-4C32-8900-1D5C2A09BEA1}" dt="2023-09-25T08:34:03.622" v="312" actId="20577"/>
        <pc:sldMkLst>
          <pc:docMk/>
          <pc:sldMk cId="3811152594" sldId="413"/>
        </pc:sldMkLst>
        <pc:spChg chg="mod">
          <ac:chgData name="Matthieu De Mari" userId="dfb708c9-d8dc-439f-9a3b-c772bf4a311c" providerId="ADAL" clId="{5AB2C76D-1CA2-4C32-8900-1D5C2A09BEA1}" dt="2023-09-25T08:34:03.622" v="312" actId="20577"/>
          <ac:spMkLst>
            <pc:docMk/>
            <pc:sldMk cId="3811152594" sldId="413"/>
            <ac:spMk id="3" creationId="{E4D678C0-BD3C-5BF0-1339-4AFB8229F7DA}"/>
          </ac:spMkLst>
        </pc:spChg>
      </pc:sldChg>
      <pc:sldChg chg="modSp mod">
        <pc:chgData name="Matthieu De Mari" userId="dfb708c9-d8dc-439f-9a3b-c772bf4a311c" providerId="ADAL" clId="{5AB2C76D-1CA2-4C32-8900-1D5C2A09BEA1}" dt="2023-09-25T08:36:07.644" v="330" actId="113"/>
        <pc:sldMkLst>
          <pc:docMk/>
          <pc:sldMk cId="2430248425" sldId="423"/>
        </pc:sldMkLst>
        <pc:spChg chg="mod">
          <ac:chgData name="Matthieu De Mari" userId="dfb708c9-d8dc-439f-9a3b-c772bf4a311c" providerId="ADAL" clId="{5AB2C76D-1CA2-4C32-8900-1D5C2A09BEA1}" dt="2023-09-25T08:36:07.644" v="330" actId="113"/>
          <ac:spMkLst>
            <pc:docMk/>
            <pc:sldMk cId="2430248425" sldId="423"/>
            <ac:spMk id="3" creationId="{DFE696BC-BC79-7B38-76F4-69E530908CB4}"/>
          </ac:spMkLst>
        </pc:spChg>
      </pc:sldChg>
      <pc:sldChg chg="modSp mod">
        <pc:chgData name="Matthieu De Mari" userId="dfb708c9-d8dc-439f-9a3b-c772bf4a311c" providerId="ADAL" clId="{5AB2C76D-1CA2-4C32-8900-1D5C2A09BEA1}" dt="2023-09-25T08:36:46.682" v="335" actId="113"/>
        <pc:sldMkLst>
          <pc:docMk/>
          <pc:sldMk cId="4205168020" sldId="427"/>
        </pc:sldMkLst>
        <pc:spChg chg="mod">
          <ac:chgData name="Matthieu De Mari" userId="dfb708c9-d8dc-439f-9a3b-c772bf4a311c" providerId="ADAL" clId="{5AB2C76D-1CA2-4C32-8900-1D5C2A09BEA1}" dt="2023-09-25T08:36:46.682" v="335" actId="113"/>
          <ac:spMkLst>
            <pc:docMk/>
            <pc:sldMk cId="4205168020" sldId="427"/>
            <ac:spMk id="5" creationId="{E74BA30B-8195-4633-6744-AE86C2FDFC1E}"/>
          </ac:spMkLst>
        </pc:spChg>
      </pc:sldChg>
      <pc:sldChg chg="modSp">
        <pc:chgData name="Matthieu De Mari" userId="dfb708c9-d8dc-439f-9a3b-c772bf4a311c" providerId="ADAL" clId="{5AB2C76D-1CA2-4C32-8900-1D5C2A09BEA1}" dt="2023-09-25T08:37:52.412" v="350" actId="113"/>
        <pc:sldMkLst>
          <pc:docMk/>
          <pc:sldMk cId="3450273322" sldId="440"/>
        </pc:sldMkLst>
        <pc:spChg chg="mod">
          <ac:chgData name="Matthieu De Mari" userId="dfb708c9-d8dc-439f-9a3b-c772bf4a311c" providerId="ADAL" clId="{5AB2C76D-1CA2-4C32-8900-1D5C2A09BEA1}" dt="2023-09-25T08:37:52.412" v="350" actId="113"/>
          <ac:spMkLst>
            <pc:docMk/>
            <pc:sldMk cId="3450273322" sldId="440"/>
            <ac:spMk id="3" creationId="{7BDE96C0-465C-7952-04EA-C267AC8BF678}"/>
          </ac:spMkLst>
        </pc:spChg>
      </pc:sldChg>
      <pc:sldChg chg="modSp mod">
        <pc:chgData name="Matthieu De Mari" userId="dfb708c9-d8dc-439f-9a3b-c772bf4a311c" providerId="ADAL" clId="{5AB2C76D-1CA2-4C32-8900-1D5C2A09BEA1}" dt="2023-09-25T08:38:08.179" v="351" actId="20577"/>
        <pc:sldMkLst>
          <pc:docMk/>
          <pc:sldMk cId="3866867172" sldId="441"/>
        </pc:sldMkLst>
        <pc:spChg chg="mod">
          <ac:chgData name="Matthieu De Mari" userId="dfb708c9-d8dc-439f-9a3b-c772bf4a311c" providerId="ADAL" clId="{5AB2C76D-1CA2-4C32-8900-1D5C2A09BEA1}" dt="2023-09-25T08:38:08.179" v="351" actId="20577"/>
          <ac:spMkLst>
            <pc:docMk/>
            <pc:sldMk cId="3866867172" sldId="441"/>
            <ac:spMk id="15" creationId="{F2010053-3709-8C70-9238-AF7D3149AA6C}"/>
          </ac:spMkLst>
        </pc:spChg>
      </pc:sldChg>
      <pc:sldChg chg="addSp delSp modSp mod">
        <pc:chgData name="Matthieu De Mari" userId="dfb708c9-d8dc-439f-9a3b-c772bf4a311c" providerId="ADAL" clId="{5AB2C76D-1CA2-4C32-8900-1D5C2A09BEA1}" dt="2023-09-25T08:38:29.954" v="358" actId="1076"/>
        <pc:sldMkLst>
          <pc:docMk/>
          <pc:sldMk cId="3346155856" sldId="442"/>
        </pc:sldMkLst>
        <pc:spChg chg="mod">
          <ac:chgData name="Matthieu De Mari" userId="dfb708c9-d8dc-439f-9a3b-c772bf4a311c" providerId="ADAL" clId="{5AB2C76D-1CA2-4C32-8900-1D5C2A09BEA1}" dt="2023-09-25T08:38:15.783" v="352" actId="20577"/>
          <ac:spMkLst>
            <pc:docMk/>
            <pc:sldMk cId="3346155856" sldId="442"/>
            <ac:spMk id="4" creationId="{32D88892-9633-DBDC-A0D0-C687B3D62E5D}"/>
          </ac:spMkLst>
        </pc:spChg>
        <pc:picChg chg="del">
          <ac:chgData name="Matthieu De Mari" userId="dfb708c9-d8dc-439f-9a3b-c772bf4a311c" providerId="ADAL" clId="{5AB2C76D-1CA2-4C32-8900-1D5C2A09BEA1}" dt="2023-09-25T08:38:19.136" v="353" actId="478"/>
          <ac:picMkLst>
            <pc:docMk/>
            <pc:sldMk cId="3346155856" sldId="442"/>
            <ac:picMk id="5" creationId="{60A8D7CD-3117-9A9E-E78F-0115D0EE6300}"/>
          </ac:picMkLst>
        </pc:picChg>
        <pc:picChg chg="add mod">
          <ac:chgData name="Matthieu De Mari" userId="dfb708c9-d8dc-439f-9a3b-c772bf4a311c" providerId="ADAL" clId="{5AB2C76D-1CA2-4C32-8900-1D5C2A09BEA1}" dt="2023-09-25T08:38:29.954" v="358" actId="1076"/>
          <ac:picMkLst>
            <pc:docMk/>
            <pc:sldMk cId="3346155856" sldId="442"/>
            <ac:picMk id="6" creationId="{50784584-1719-83C3-BA9E-BC257672B933}"/>
          </ac:picMkLst>
        </pc:picChg>
      </pc:sldChg>
      <pc:sldChg chg="modSp mod">
        <pc:chgData name="Matthieu De Mari" userId="dfb708c9-d8dc-439f-9a3b-c772bf4a311c" providerId="ADAL" clId="{5AB2C76D-1CA2-4C32-8900-1D5C2A09BEA1}" dt="2023-09-25T08:40:18.972" v="496" actId="20577"/>
        <pc:sldMkLst>
          <pc:docMk/>
          <pc:sldMk cId="2768433902" sldId="445"/>
        </pc:sldMkLst>
        <pc:spChg chg="mod">
          <ac:chgData name="Matthieu De Mari" userId="dfb708c9-d8dc-439f-9a3b-c772bf4a311c" providerId="ADAL" clId="{5AB2C76D-1CA2-4C32-8900-1D5C2A09BEA1}" dt="2023-09-25T08:40:18.972" v="496" actId="20577"/>
          <ac:spMkLst>
            <pc:docMk/>
            <pc:sldMk cId="2768433902" sldId="445"/>
            <ac:spMk id="3" creationId="{9BAE63A8-7CB3-9103-18B5-4F57A6F933B5}"/>
          </ac:spMkLst>
        </pc:spChg>
      </pc:sldChg>
      <pc:sldChg chg="modSp mod">
        <pc:chgData name="Matthieu De Mari" userId="dfb708c9-d8dc-439f-9a3b-c772bf4a311c" providerId="ADAL" clId="{5AB2C76D-1CA2-4C32-8900-1D5C2A09BEA1}" dt="2023-09-25T08:38:41.972" v="359" actId="20577"/>
        <pc:sldMkLst>
          <pc:docMk/>
          <pc:sldMk cId="3790043621" sldId="447"/>
        </pc:sldMkLst>
        <pc:spChg chg="mod">
          <ac:chgData name="Matthieu De Mari" userId="dfb708c9-d8dc-439f-9a3b-c772bf4a311c" providerId="ADAL" clId="{5AB2C76D-1CA2-4C32-8900-1D5C2A09BEA1}" dt="2023-09-25T08:38:41.972" v="359" actId="20577"/>
          <ac:spMkLst>
            <pc:docMk/>
            <pc:sldMk cId="3790043621" sldId="447"/>
            <ac:spMk id="3" creationId="{BDCB8F96-4164-EB2B-649A-BA19BCB86069}"/>
          </ac:spMkLst>
        </pc:spChg>
      </pc:sldChg>
      <pc:sldChg chg="modSp mod">
        <pc:chgData name="Matthieu De Mari" userId="dfb708c9-d8dc-439f-9a3b-c772bf4a311c" providerId="ADAL" clId="{5AB2C76D-1CA2-4C32-8900-1D5C2A09BEA1}" dt="2023-09-25T08:40:55.138" v="569" actId="20577"/>
        <pc:sldMkLst>
          <pc:docMk/>
          <pc:sldMk cId="4075916720" sldId="448"/>
        </pc:sldMkLst>
        <pc:spChg chg="mod">
          <ac:chgData name="Matthieu De Mari" userId="dfb708c9-d8dc-439f-9a3b-c772bf4a311c" providerId="ADAL" clId="{5AB2C76D-1CA2-4C32-8900-1D5C2A09BEA1}" dt="2023-09-25T08:40:55.138" v="569" actId="20577"/>
          <ac:spMkLst>
            <pc:docMk/>
            <pc:sldMk cId="4075916720" sldId="448"/>
            <ac:spMk id="3" creationId="{9BAE63A8-7CB3-9103-18B5-4F57A6F933B5}"/>
          </ac:spMkLst>
        </pc:spChg>
      </pc:sldChg>
      <pc:sldChg chg="modSp">
        <pc:chgData name="Matthieu De Mari" userId="dfb708c9-d8dc-439f-9a3b-c772bf4a311c" providerId="ADAL" clId="{5AB2C76D-1CA2-4C32-8900-1D5C2A09BEA1}" dt="2023-09-25T08:41:38.894" v="571" actId="20577"/>
        <pc:sldMkLst>
          <pc:docMk/>
          <pc:sldMk cId="3619568276" sldId="451"/>
        </pc:sldMkLst>
        <pc:spChg chg="mod">
          <ac:chgData name="Matthieu De Mari" userId="dfb708c9-d8dc-439f-9a3b-c772bf4a311c" providerId="ADAL" clId="{5AB2C76D-1CA2-4C32-8900-1D5C2A09BEA1}" dt="2023-09-25T08:41:38.894" v="571" actId="20577"/>
          <ac:spMkLst>
            <pc:docMk/>
            <pc:sldMk cId="3619568276" sldId="451"/>
            <ac:spMk id="11" creationId="{3FC4885D-D96C-48A4-C98F-2303966A0A24}"/>
          </ac:spMkLst>
        </pc:spChg>
      </pc:sldChg>
      <pc:sldChg chg="modSp mod">
        <pc:chgData name="Matthieu De Mari" userId="dfb708c9-d8dc-439f-9a3b-c772bf4a311c" providerId="ADAL" clId="{5AB2C76D-1CA2-4C32-8900-1D5C2A09BEA1}" dt="2023-09-25T08:42:51.210" v="597" actId="20577"/>
        <pc:sldMkLst>
          <pc:docMk/>
          <pc:sldMk cId="165841853" sldId="453"/>
        </pc:sldMkLst>
        <pc:spChg chg="mod">
          <ac:chgData name="Matthieu De Mari" userId="dfb708c9-d8dc-439f-9a3b-c772bf4a311c" providerId="ADAL" clId="{5AB2C76D-1CA2-4C32-8900-1D5C2A09BEA1}" dt="2023-09-25T08:42:51.210" v="597" actId="20577"/>
          <ac:spMkLst>
            <pc:docMk/>
            <pc:sldMk cId="165841853" sldId="453"/>
            <ac:spMk id="3" creationId="{D9B07062-8C65-24A8-A029-407C69D7BDA2}"/>
          </ac:spMkLst>
        </pc:spChg>
      </pc:sldChg>
      <pc:sldChg chg="addSp modSp mod">
        <pc:chgData name="Matthieu De Mari" userId="dfb708c9-d8dc-439f-9a3b-c772bf4a311c" providerId="ADAL" clId="{5AB2C76D-1CA2-4C32-8900-1D5C2A09BEA1}" dt="2023-09-25T08:44:00.071" v="631" actId="14100"/>
        <pc:sldMkLst>
          <pc:docMk/>
          <pc:sldMk cId="4090459440" sldId="465"/>
        </pc:sldMkLst>
        <pc:spChg chg="add mod">
          <ac:chgData name="Matthieu De Mari" userId="dfb708c9-d8dc-439f-9a3b-c772bf4a311c" providerId="ADAL" clId="{5AB2C76D-1CA2-4C32-8900-1D5C2A09BEA1}" dt="2023-09-25T08:44:00.071" v="631" actId="14100"/>
          <ac:spMkLst>
            <pc:docMk/>
            <pc:sldMk cId="4090459440" sldId="465"/>
            <ac:spMk id="2" creationId="{948849C4-285E-89EE-A929-63AE33687D78}"/>
          </ac:spMkLst>
        </pc:spChg>
        <pc:spChg chg="mod">
          <ac:chgData name="Matthieu De Mari" userId="dfb708c9-d8dc-439f-9a3b-c772bf4a311c" providerId="ADAL" clId="{5AB2C76D-1CA2-4C32-8900-1D5C2A09BEA1}" dt="2023-09-25T08:43:49.755" v="628" actId="20577"/>
          <ac:spMkLst>
            <pc:docMk/>
            <pc:sldMk cId="4090459440" sldId="465"/>
            <ac:spMk id="11" creationId="{FC3B1AF6-3090-2218-738E-B02F4E0E9B29}"/>
          </ac:spMkLst>
        </pc:spChg>
      </pc:sldChg>
      <pc:sldChg chg="modSp mod">
        <pc:chgData name="Matthieu De Mari" userId="dfb708c9-d8dc-439f-9a3b-c772bf4a311c" providerId="ADAL" clId="{5AB2C76D-1CA2-4C32-8900-1D5C2A09BEA1}" dt="2023-09-25T08:44:38.919" v="662" actId="20577"/>
        <pc:sldMkLst>
          <pc:docMk/>
          <pc:sldMk cId="1662747536" sldId="466"/>
        </pc:sldMkLst>
        <pc:spChg chg="mod">
          <ac:chgData name="Matthieu De Mari" userId="dfb708c9-d8dc-439f-9a3b-c772bf4a311c" providerId="ADAL" clId="{5AB2C76D-1CA2-4C32-8900-1D5C2A09BEA1}" dt="2023-09-25T08:44:38.919" v="662" actId="20577"/>
          <ac:spMkLst>
            <pc:docMk/>
            <pc:sldMk cId="1662747536" sldId="466"/>
            <ac:spMk id="11" creationId="{FC3B1AF6-3090-2218-738E-B02F4E0E9B29}"/>
          </ac:spMkLst>
        </pc:spChg>
      </pc:sldChg>
      <pc:sldChg chg="modSp mod">
        <pc:chgData name="Matthieu De Mari" userId="dfb708c9-d8dc-439f-9a3b-c772bf4a311c" providerId="ADAL" clId="{5AB2C76D-1CA2-4C32-8900-1D5C2A09BEA1}" dt="2023-09-25T08:44:58.403" v="674" actId="20577"/>
        <pc:sldMkLst>
          <pc:docMk/>
          <pc:sldMk cId="3574121588" sldId="469"/>
        </pc:sldMkLst>
        <pc:spChg chg="mod">
          <ac:chgData name="Matthieu De Mari" userId="dfb708c9-d8dc-439f-9a3b-c772bf4a311c" providerId="ADAL" clId="{5AB2C76D-1CA2-4C32-8900-1D5C2A09BEA1}" dt="2023-09-25T08:44:58.403" v="674" actId="20577"/>
          <ac:spMkLst>
            <pc:docMk/>
            <pc:sldMk cId="3574121588" sldId="469"/>
            <ac:spMk id="2" creationId="{005AF7FF-0393-1164-480E-3E5CAD9A4570}"/>
          </ac:spMkLst>
        </pc:spChg>
      </pc:sldChg>
      <pc:sldChg chg="modSp mod">
        <pc:chgData name="Matthieu De Mari" userId="dfb708c9-d8dc-439f-9a3b-c772bf4a311c" providerId="ADAL" clId="{5AB2C76D-1CA2-4C32-8900-1D5C2A09BEA1}" dt="2023-09-25T08:45:33.369" v="676" actId="5793"/>
        <pc:sldMkLst>
          <pc:docMk/>
          <pc:sldMk cId="2072133245" sldId="472"/>
        </pc:sldMkLst>
        <pc:spChg chg="mod">
          <ac:chgData name="Matthieu De Mari" userId="dfb708c9-d8dc-439f-9a3b-c772bf4a311c" providerId="ADAL" clId="{5AB2C76D-1CA2-4C32-8900-1D5C2A09BEA1}" dt="2023-09-25T08:45:33.369" v="676" actId="5793"/>
          <ac:spMkLst>
            <pc:docMk/>
            <pc:sldMk cId="2072133245" sldId="472"/>
            <ac:spMk id="4" creationId="{C5B59CD9-14A1-20FA-6AC6-9BDA7E169C7B}"/>
          </ac:spMkLst>
        </pc:spChg>
      </pc:sldChg>
      <pc:sldChg chg="modSp mod">
        <pc:chgData name="Matthieu De Mari" userId="dfb708c9-d8dc-439f-9a3b-c772bf4a311c" providerId="ADAL" clId="{5AB2C76D-1CA2-4C32-8900-1D5C2A09BEA1}" dt="2023-09-25T08:45:45.408" v="701" actId="20577"/>
        <pc:sldMkLst>
          <pc:docMk/>
          <pc:sldMk cId="2180749" sldId="473"/>
        </pc:sldMkLst>
        <pc:spChg chg="mod">
          <ac:chgData name="Matthieu De Mari" userId="dfb708c9-d8dc-439f-9a3b-c772bf4a311c" providerId="ADAL" clId="{5AB2C76D-1CA2-4C32-8900-1D5C2A09BEA1}" dt="2023-09-25T08:45:45.408" v="701" actId="20577"/>
          <ac:spMkLst>
            <pc:docMk/>
            <pc:sldMk cId="2180749" sldId="473"/>
            <ac:spMk id="4" creationId="{C5B59CD9-14A1-20FA-6AC6-9BDA7E169C7B}"/>
          </ac:spMkLst>
        </pc:spChg>
      </pc:sldChg>
      <pc:sldChg chg="modSp mod">
        <pc:chgData name="Matthieu De Mari" userId="dfb708c9-d8dc-439f-9a3b-c772bf4a311c" providerId="ADAL" clId="{5AB2C76D-1CA2-4C32-8900-1D5C2A09BEA1}" dt="2023-09-25T08:27:06.825" v="187" actId="20577"/>
        <pc:sldMkLst>
          <pc:docMk/>
          <pc:sldMk cId="105170546" sldId="516"/>
        </pc:sldMkLst>
        <pc:spChg chg="mod">
          <ac:chgData name="Matthieu De Mari" userId="dfb708c9-d8dc-439f-9a3b-c772bf4a311c" providerId="ADAL" clId="{5AB2C76D-1CA2-4C32-8900-1D5C2A09BEA1}" dt="2023-09-25T08:27:06.825" v="187" actId="20577"/>
          <ac:spMkLst>
            <pc:docMk/>
            <pc:sldMk cId="105170546" sldId="516"/>
            <ac:spMk id="3" creationId="{F9359CBB-2BA1-6409-CE17-97C6B596059A}"/>
          </ac:spMkLst>
        </pc:spChg>
      </pc:sldChg>
      <pc:sldChg chg="modSp mod">
        <pc:chgData name="Matthieu De Mari" userId="dfb708c9-d8dc-439f-9a3b-c772bf4a311c" providerId="ADAL" clId="{5AB2C76D-1CA2-4C32-8900-1D5C2A09BEA1}" dt="2023-09-25T08:33:08.382" v="285" actId="20577"/>
        <pc:sldMkLst>
          <pc:docMk/>
          <pc:sldMk cId="2533239305" sldId="535"/>
        </pc:sldMkLst>
        <pc:spChg chg="mod">
          <ac:chgData name="Matthieu De Mari" userId="dfb708c9-d8dc-439f-9a3b-c772bf4a311c" providerId="ADAL" clId="{5AB2C76D-1CA2-4C32-8900-1D5C2A09BEA1}" dt="2023-09-25T08:33:08.382" v="285" actId="20577"/>
          <ac:spMkLst>
            <pc:docMk/>
            <pc:sldMk cId="2533239305" sldId="535"/>
            <ac:spMk id="3" creationId="{E6A39174-3E5F-1239-C016-DEB828F2BE91}"/>
          </ac:spMkLst>
        </pc:spChg>
      </pc:sldChg>
      <pc:sldChg chg="modSp mod">
        <pc:chgData name="Matthieu De Mari" userId="dfb708c9-d8dc-439f-9a3b-c772bf4a311c" providerId="ADAL" clId="{5AB2C76D-1CA2-4C32-8900-1D5C2A09BEA1}" dt="2023-09-25T08:32:09.050" v="280" actId="20577"/>
        <pc:sldMkLst>
          <pc:docMk/>
          <pc:sldMk cId="3846577636" sldId="538"/>
        </pc:sldMkLst>
        <pc:spChg chg="mod">
          <ac:chgData name="Matthieu De Mari" userId="dfb708c9-d8dc-439f-9a3b-c772bf4a311c" providerId="ADAL" clId="{5AB2C76D-1CA2-4C32-8900-1D5C2A09BEA1}" dt="2023-09-25T08:32:09.050" v="280" actId="20577"/>
          <ac:spMkLst>
            <pc:docMk/>
            <pc:sldMk cId="3846577636" sldId="538"/>
            <ac:spMk id="3" creationId="{F9359CBB-2BA1-6409-CE17-97C6B596059A}"/>
          </ac:spMkLst>
        </pc:spChg>
      </pc:sldChg>
      <pc:sldChg chg="modSp mod">
        <pc:chgData name="Matthieu De Mari" userId="dfb708c9-d8dc-439f-9a3b-c772bf4a311c" providerId="ADAL" clId="{5AB2C76D-1CA2-4C32-8900-1D5C2A09BEA1}" dt="2023-09-25T08:36:15.113" v="333" actId="20577"/>
        <pc:sldMkLst>
          <pc:docMk/>
          <pc:sldMk cId="1680382264" sldId="539"/>
        </pc:sldMkLst>
        <pc:spChg chg="mod">
          <ac:chgData name="Matthieu De Mari" userId="dfb708c9-d8dc-439f-9a3b-c772bf4a311c" providerId="ADAL" clId="{5AB2C76D-1CA2-4C32-8900-1D5C2A09BEA1}" dt="2023-09-25T08:36:15.113" v="333" actId="20577"/>
          <ac:spMkLst>
            <pc:docMk/>
            <pc:sldMk cId="1680382264" sldId="539"/>
            <ac:spMk id="3" creationId="{DFE696BC-BC79-7B38-76F4-69E530908CB4}"/>
          </ac:spMkLst>
        </pc:spChg>
      </pc:sldChg>
      <pc:sldChg chg="modSp new mod">
        <pc:chgData name="Matthieu De Mari" userId="dfb708c9-d8dc-439f-9a3b-c772bf4a311c" providerId="ADAL" clId="{5AB2C76D-1CA2-4C32-8900-1D5C2A09BEA1}" dt="2023-09-27T02:09:22.158" v="753" actId="113"/>
        <pc:sldMkLst>
          <pc:docMk/>
          <pc:sldMk cId="1746885897" sldId="542"/>
        </pc:sldMkLst>
        <pc:spChg chg="mod">
          <ac:chgData name="Matthieu De Mari" userId="dfb708c9-d8dc-439f-9a3b-c772bf4a311c" providerId="ADAL" clId="{5AB2C76D-1CA2-4C32-8900-1D5C2A09BEA1}" dt="2023-09-27T02:08:35.383" v="723" actId="20577"/>
          <ac:spMkLst>
            <pc:docMk/>
            <pc:sldMk cId="1746885897" sldId="542"/>
            <ac:spMk id="2" creationId="{0DA3A236-8A0A-B397-B252-C2294DDBA58A}"/>
          </ac:spMkLst>
        </pc:spChg>
        <pc:spChg chg="mod">
          <ac:chgData name="Matthieu De Mari" userId="dfb708c9-d8dc-439f-9a3b-c772bf4a311c" providerId="ADAL" clId="{5AB2C76D-1CA2-4C32-8900-1D5C2A09BEA1}" dt="2023-09-27T02:09:22.158" v="753" actId="113"/>
          <ac:spMkLst>
            <pc:docMk/>
            <pc:sldMk cId="1746885897" sldId="542"/>
            <ac:spMk id="3" creationId="{63A0C95C-5149-08F3-97C9-E3111F2C93C2}"/>
          </ac:spMkLst>
        </pc:spChg>
      </pc:sldChg>
      <pc:sldChg chg="addSp delSp modSp add mod">
        <pc:chgData name="Matthieu De Mari" userId="dfb708c9-d8dc-439f-9a3b-c772bf4a311c" providerId="ADAL" clId="{5AB2C76D-1CA2-4C32-8900-1D5C2A09BEA1}" dt="2023-09-27T02:12:19.280" v="929" actId="113"/>
        <pc:sldMkLst>
          <pc:docMk/>
          <pc:sldMk cId="1430904613" sldId="543"/>
        </pc:sldMkLst>
        <pc:spChg chg="mod">
          <ac:chgData name="Matthieu De Mari" userId="dfb708c9-d8dc-439f-9a3b-c772bf4a311c" providerId="ADAL" clId="{5AB2C76D-1CA2-4C32-8900-1D5C2A09BEA1}" dt="2023-09-27T02:12:19.280" v="929" actId="113"/>
          <ac:spMkLst>
            <pc:docMk/>
            <pc:sldMk cId="1430904613" sldId="543"/>
            <ac:spMk id="3" creationId="{63A0C95C-5149-08F3-97C9-E3111F2C93C2}"/>
          </ac:spMkLst>
        </pc:spChg>
        <pc:spChg chg="add del">
          <ac:chgData name="Matthieu De Mari" userId="dfb708c9-d8dc-439f-9a3b-c772bf4a311c" providerId="ADAL" clId="{5AB2C76D-1CA2-4C32-8900-1D5C2A09BEA1}" dt="2023-09-27T02:09:46.470" v="756"/>
          <ac:spMkLst>
            <pc:docMk/>
            <pc:sldMk cId="1430904613" sldId="543"/>
            <ac:spMk id="4" creationId="{0D311943-0B46-BBAD-FE4E-01C521B3A274}"/>
          </ac:spMkLst>
        </pc:spChg>
      </pc:sldChg>
      <pc:sldChg chg="modSp add mod">
        <pc:chgData name="Matthieu De Mari" userId="dfb708c9-d8dc-439f-9a3b-c772bf4a311c" providerId="ADAL" clId="{5AB2C76D-1CA2-4C32-8900-1D5C2A09BEA1}" dt="2023-09-27T02:12:25.940" v="930" actId="113"/>
        <pc:sldMkLst>
          <pc:docMk/>
          <pc:sldMk cId="3495830152" sldId="544"/>
        </pc:sldMkLst>
        <pc:spChg chg="mod">
          <ac:chgData name="Matthieu De Mari" userId="dfb708c9-d8dc-439f-9a3b-c772bf4a311c" providerId="ADAL" clId="{5AB2C76D-1CA2-4C32-8900-1D5C2A09BEA1}" dt="2023-09-27T02:12:25.940" v="930" actId="113"/>
          <ac:spMkLst>
            <pc:docMk/>
            <pc:sldMk cId="3495830152" sldId="544"/>
            <ac:spMk id="3" creationId="{63A0C95C-5149-08F3-97C9-E3111F2C93C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27/09/2023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0C667B5-0EA0-5B7D-5AEE-75464B75E8F0}"/>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8" name="Footer Placeholder 7">
            <a:extLst>
              <a:ext uri="{FF2B5EF4-FFF2-40B4-BE49-F238E27FC236}">
                <a16:creationId xmlns:a16="http://schemas.microsoft.com/office/drawing/2014/main" id="{E338AF35-AF85-FAE0-DA12-DCCA36BE7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4E54A8-13DD-C9EE-C130-6ACE32C2002B}"/>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6.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hyperlink" Target="https://www.manning.com/books/deep-learning-with-pytorch"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2.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2.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6.png"/><Relationship Id="rId4" Type="http://schemas.openxmlformats.org/officeDocument/2006/relationships/diagramLayout" Target="../diagrams/layout8.xml"/><Relationship Id="rId9"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along with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(to show what is happening behind the scenes of Neural Networks/Deep Learning).</a:t>
            </a:r>
          </a:p>
          <a:p>
            <a:r>
              <a:rPr lang="en-GB" b="1" dirty="0"/>
              <a:t>Made a choice: </a:t>
            </a:r>
            <a:r>
              <a:rPr lang="en-GB" dirty="0"/>
              <a:t>providing lots of code to demonstrate concepts, but </a:t>
            </a:r>
            <a:r>
              <a:rPr lang="en-GB" b="1" u="sng" dirty="0"/>
              <a:t>need you to play with them autonomously</a:t>
            </a:r>
            <a:r>
              <a:rPr lang="en-GB" u="sng" dirty="0"/>
              <a:t> </a:t>
            </a:r>
            <a:r>
              <a:rPr lang="en-GB" dirty="0"/>
              <a:t>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A1E7-3E6C-C13C-DBE5-C0C42E206EED}"/>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688493" y="3821722"/>
            <a:ext cx="3806092" cy="60960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877819" y="3664858"/>
            <a:ext cx="3235569" cy="1200329"/>
          </a:xfrm>
          <a:prstGeom prst="rect">
            <a:avLst/>
          </a:prstGeom>
          <a:noFill/>
        </p:spPr>
        <p:txBody>
          <a:bodyPr wrap="square" rtlCol="0">
            <a:spAutoFit/>
          </a:bodyPr>
          <a:lstStyle/>
          <a:p>
            <a:r>
              <a:rPr lang="en-GB" b="1" dirty="0">
                <a:solidFill>
                  <a:schemeClr val="accent2"/>
                </a:solidFill>
              </a:rPr>
              <a:t>Compute change on this iteration (to decide on early stopping if changes become insignificant).</a:t>
            </a:r>
            <a:endParaRPr lang="en-SG" b="1" dirty="0">
              <a:solidFill>
                <a:schemeClr val="accent2"/>
              </a:solidFill>
            </a:endParaRPr>
          </a:p>
        </p:txBody>
      </p:sp>
      <p:sp>
        <p:nvSpPr>
          <p:cNvPr id="2" name="Rectangle 1">
            <a:extLst>
              <a:ext uri="{FF2B5EF4-FFF2-40B4-BE49-F238E27FC236}">
                <a16:creationId xmlns:a16="http://schemas.microsoft.com/office/drawing/2014/main" id="{948849C4-285E-89EE-A929-63AE33687D78}"/>
              </a:ext>
            </a:extLst>
          </p:cNvPr>
          <p:cNvSpPr/>
          <p:nvPr/>
        </p:nvSpPr>
        <p:spPr>
          <a:xfrm flipV="1">
            <a:off x="2840893" y="2086708"/>
            <a:ext cx="1363784" cy="2110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90459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7A591-A392-428A-EF60-F38DBB3A1483}"/>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586894" y="4360983"/>
            <a:ext cx="2962030"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3429000"/>
            <a:ext cx="3235569" cy="1477328"/>
          </a:xfrm>
          <a:prstGeom prst="rect">
            <a:avLst/>
          </a:prstGeom>
          <a:noFill/>
        </p:spPr>
        <p:txBody>
          <a:bodyPr wrap="square" rtlCol="0">
            <a:spAutoFit/>
          </a:bodyPr>
          <a:lstStyle/>
          <a:p>
            <a:r>
              <a:rPr lang="en-GB" b="1" dirty="0">
                <a:solidFill>
                  <a:schemeClr val="accent2"/>
                </a:solidFill>
              </a:rPr>
              <a:t>Calculate new MSE value using the new parameters of a and b. We also keep track of these losses by adding them to a list, used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2328984" y="1707659"/>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1AA8D-B839-C230-E56E-4F4F58E88EC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74278" y="6462149"/>
            <a:ext cx="1867876"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000749" y="6073726"/>
            <a:ext cx="3626818" cy="646331"/>
          </a:xfrm>
          <a:prstGeom prst="rect">
            <a:avLst/>
          </a:prstGeom>
          <a:noFill/>
        </p:spPr>
        <p:txBody>
          <a:bodyPr wrap="square" rtlCol="0">
            <a:spAutoFit/>
          </a:bodyPr>
          <a:lstStyle/>
          <a:p>
            <a:r>
              <a:rPr lang="en-GB" b="1" dirty="0">
                <a:solidFill>
                  <a:schemeClr val="accent2"/>
                </a:solidFill>
              </a:rPr>
              <a:t>Return trained parameters and</a:t>
            </a:r>
            <a:br>
              <a:rPr lang="en-GB" b="1" dirty="0">
                <a:solidFill>
                  <a:schemeClr val="accent2"/>
                </a:solidFill>
              </a:rPr>
            </a:br>
            <a:r>
              <a:rPr lang="en-GB" b="1" dirty="0">
                <a:solidFill>
                  <a:schemeClr val="accent2"/>
                </a:solidFill>
              </a:rPr>
              <a:t>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
        <p:nvSpPr>
          <p:cNvPr id="2" name="TextBox 1">
            <a:extLst>
              <a:ext uri="{FF2B5EF4-FFF2-40B4-BE49-F238E27FC236}">
                <a16:creationId xmlns:a16="http://schemas.microsoft.com/office/drawing/2014/main" id="{A0DE5AE8-418A-50BC-4BF6-18437350E28D}"/>
              </a:ext>
            </a:extLst>
          </p:cNvPr>
          <p:cNvSpPr txBox="1"/>
          <p:nvPr/>
        </p:nvSpPr>
        <p:spPr>
          <a:xfrm>
            <a:off x="1197108" y="5252632"/>
            <a:ext cx="10568794" cy="954107"/>
          </a:xfrm>
          <a:prstGeom prst="rect">
            <a:avLst/>
          </a:prstGeom>
          <a:noFill/>
        </p:spPr>
        <p:txBody>
          <a:bodyPr wrap="square" rtlCol="0">
            <a:spAutoFit/>
          </a:bodyPr>
          <a:lstStyle/>
          <a:p>
            <a:r>
              <a:rPr lang="en-GB" sz="2800" b="1" dirty="0">
                <a:solidFill>
                  <a:schemeClr val="accent2"/>
                </a:solidFill>
              </a:rPr>
              <a:t>Observation: 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
        <p:nvSpPr>
          <p:cNvPr id="4" name="Rectangle 3">
            <a:extLst>
              <a:ext uri="{FF2B5EF4-FFF2-40B4-BE49-F238E27FC236}">
                <a16:creationId xmlns:a16="http://schemas.microsoft.com/office/drawing/2014/main" id="{5B485755-D5AE-C8A3-030A-32424C289BD9}"/>
              </a:ext>
            </a:extLst>
          </p:cNvPr>
          <p:cNvSpPr/>
          <p:nvPr/>
        </p:nvSpPr>
        <p:spPr>
          <a:xfrm>
            <a:off x="587829" y="1996751"/>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6B73C20-8F6B-B7E5-E527-9EDD6EA3C14C}"/>
              </a:ext>
            </a:extLst>
          </p:cNvPr>
          <p:cNvSpPr/>
          <p:nvPr/>
        </p:nvSpPr>
        <p:spPr>
          <a:xfrm>
            <a:off x="587829" y="2970244"/>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27A0751-6A00-4616-0253-D2AD9DAB9A7B}"/>
              </a:ext>
            </a:extLst>
          </p:cNvPr>
          <p:cNvSpPr/>
          <p:nvPr/>
        </p:nvSpPr>
        <p:spPr>
          <a:xfrm>
            <a:off x="587829" y="3943737"/>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25401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
        <p:nvSpPr>
          <p:cNvPr id="2" name="TextBox 1">
            <a:extLst>
              <a:ext uri="{FF2B5EF4-FFF2-40B4-BE49-F238E27FC236}">
                <a16:creationId xmlns:a16="http://schemas.microsoft.com/office/drawing/2014/main" id="{005AF7FF-0393-1164-480E-3E5CAD9A4570}"/>
              </a:ext>
            </a:extLst>
          </p:cNvPr>
          <p:cNvSpPr txBox="1"/>
          <p:nvPr/>
        </p:nvSpPr>
        <p:spPr>
          <a:xfrm>
            <a:off x="3137875" y="2696044"/>
            <a:ext cx="5866166" cy="1384995"/>
          </a:xfrm>
          <a:prstGeom prst="rect">
            <a:avLst/>
          </a:prstGeom>
          <a:noFill/>
        </p:spPr>
        <p:txBody>
          <a:bodyPr wrap="square" rtlCol="0">
            <a:spAutoFit/>
          </a:bodyPr>
          <a:lstStyle/>
          <a:p>
            <a:r>
              <a:rPr lang="en-GB" sz="2800" b="1" dirty="0">
                <a:solidFill>
                  <a:schemeClr val="accent2"/>
                </a:solidFill>
              </a:rPr>
              <a:t>Observation: Confirmed with a plot.</a:t>
            </a:r>
            <a:br>
              <a:rPr lang="en-GB" sz="2800" b="1" dirty="0">
                <a:solidFill>
                  <a:schemeClr val="accent2"/>
                </a:solidFill>
              </a:rPr>
            </a:br>
            <a:r>
              <a:rPr lang="en-GB" sz="2800" b="1" dirty="0">
                <a:solidFill>
                  <a:schemeClr val="accent2"/>
                </a:solidFill>
              </a:rPr>
              <a:t>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Tree>
    <p:extLst>
      <p:ext uri="{BB962C8B-B14F-4D97-AF65-F5344CB8AC3E}">
        <p14:creationId xmlns:p14="http://schemas.microsoft.com/office/powerpoint/2010/main" val="35741215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pPr marL="0" indent="0">
              <a:buNone/>
            </a:pPr>
            <a:r>
              <a:rPr lang="en-GB" dirty="0"/>
              <a:t>We have generated the dataset ourselves, so we know the optimal values for a and b!</a:t>
            </a:r>
          </a:p>
          <a:p>
            <a:endParaRPr lang="en-GB" dirty="0"/>
          </a:p>
          <a:p>
            <a:pPr marL="0" indent="0">
              <a:buNone/>
            </a:pPr>
            <a:endParaRPr lang="en-SG" dirty="0"/>
          </a:p>
        </p:txBody>
      </p:sp>
      <p:pic>
        <p:nvPicPr>
          <p:cNvPr id="5" name="Picture 4">
            <a:extLst>
              <a:ext uri="{FF2B5EF4-FFF2-40B4-BE49-F238E27FC236}">
                <a16:creationId xmlns:a16="http://schemas.microsoft.com/office/drawing/2014/main" id="{6F3D94AE-5CF8-6DD6-C282-1C1A5565E40F}"/>
              </a:ext>
            </a:extLst>
          </p:cNvPr>
          <p:cNvPicPr>
            <a:picLocks noChangeAspect="1"/>
          </p:cNvPicPr>
          <p:nvPr/>
        </p:nvPicPr>
        <p:blipFill>
          <a:blip r:embed="rId2"/>
          <a:stretch>
            <a:fillRect/>
          </a:stretch>
        </p:blipFill>
        <p:spPr>
          <a:xfrm>
            <a:off x="598644" y="3086527"/>
            <a:ext cx="11114664" cy="355105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8E28-4BC0-251C-8E14-8508C555B024}"/>
              </a:ext>
            </a:extLst>
          </p:cNvPr>
          <p:cNvPicPr>
            <a:picLocks noChangeAspect="1"/>
          </p:cNvPicPr>
          <p:nvPr/>
        </p:nvPicPr>
        <p:blipFill>
          <a:blip r:embed="rId2"/>
          <a:stretch>
            <a:fillRect/>
          </a:stretch>
        </p:blipFill>
        <p:spPr>
          <a:xfrm>
            <a:off x="935355" y="0"/>
            <a:ext cx="10321290" cy="6858000"/>
          </a:xfrm>
          <a:prstGeom prst="rect">
            <a:avLst/>
          </a:prstGeom>
        </p:spPr>
      </p:pic>
      <p:sp>
        <p:nvSpPr>
          <p:cNvPr id="2" name="TextBox 1">
            <a:extLst>
              <a:ext uri="{FF2B5EF4-FFF2-40B4-BE49-F238E27FC236}">
                <a16:creationId xmlns:a16="http://schemas.microsoft.com/office/drawing/2014/main" id="{62A03694-FC87-4F8C-E035-C3C81CBCE66C}"/>
              </a:ext>
            </a:extLst>
          </p:cNvPr>
          <p:cNvSpPr txBox="1"/>
          <p:nvPr/>
        </p:nvSpPr>
        <p:spPr>
          <a:xfrm>
            <a:off x="2214144" y="1063187"/>
            <a:ext cx="5866166" cy="1815882"/>
          </a:xfrm>
          <a:prstGeom prst="rect">
            <a:avLst/>
          </a:prstGeom>
          <a:noFill/>
        </p:spPr>
        <p:txBody>
          <a:bodyPr wrap="square" rtlCol="0">
            <a:spAutoFit/>
          </a:bodyPr>
          <a:lstStyle/>
          <a:p>
            <a:r>
              <a:rPr lang="en-GB" sz="2800" b="1" dirty="0">
                <a:solidFill>
                  <a:schemeClr val="accent2"/>
                </a:solidFill>
              </a:rPr>
              <a:t>Observation: Close match,</a:t>
            </a:r>
            <a:br>
              <a:rPr lang="en-GB" sz="2800" b="1" dirty="0">
                <a:solidFill>
                  <a:schemeClr val="accent2"/>
                </a:solidFill>
              </a:rPr>
            </a:br>
            <a:r>
              <a:rPr lang="en-GB" sz="2800" b="1" dirty="0">
                <a:solidFill>
                  <a:schemeClr val="accent2"/>
                </a:solidFill>
              </a:rPr>
              <a:t>good enough for us.</a:t>
            </a:r>
            <a:br>
              <a:rPr lang="en-GB" sz="2800" b="1" dirty="0">
                <a:solidFill>
                  <a:schemeClr val="accent2"/>
                </a:solidFill>
              </a:rPr>
            </a:br>
            <a:r>
              <a:rPr lang="en-GB" sz="2800" b="1" dirty="0">
                <a:solidFill>
                  <a:schemeClr val="accent2"/>
                </a:solidFill>
              </a:rPr>
              <a:t>(Not perfect due to randomness</a:t>
            </a:r>
            <a:br>
              <a:rPr lang="en-GB" sz="2800" b="1" dirty="0">
                <a:solidFill>
                  <a:schemeClr val="accent2"/>
                </a:solidFill>
              </a:rPr>
            </a:br>
            <a:r>
              <a:rPr lang="en-GB" sz="2800" b="1" dirty="0">
                <a:solidFill>
                  <a:schemeClr val="accent2"/>
                </a:solidFill>
              </a:rPr>
              <a:t>in the dataset generation!)</a:t>
            </a:r>
            <a:endParaRPr lang="en-SG" sz="2800" b="1" dirty="0">
              <a:solidFill>
                <a:schemeClr val="accent2"/>
              </a:solidFill>
            </a:endParaRPr>
          </a:p>
        </p:txBody>
      </p:sp>
    </p:spTree>
    <p:extLst>
      <p:ext uri="{BB962C8B-B14F-4D97-AF65-F5344CB8AC3E}">
        <p14:creationId xmlns:p14="http://schemas.microsoft.com/office/powerpoint/2010/main" val="355329580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In practice, we never implement the linear regression model ourselves (but it is a good practice to try it at least once!)</a:t>
            </a:r>
          </a:p>
          <a:p>
            <a:r>
              <a:rPr lang="en-SG" dirty="0"/>
              <a:t>It is often better/faster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After training, it is also good practice to check if the predictor makes sense, by </a:t>
            </a:r>
            <a:r>
              <a:rPr lang="en-GB" b="1" dirty="0"/>
              <a:t>testing</a:t>
            </a:r>
            <a:r>
              <a:rPr lang="en-GB" dirty="0"/>
              <a:t> it and asking it to predict the price of an apartment it has never seen before.</a:t>
            </a:r>
          </a:p>
          <a:p>
            <a:r>
              <a:rPr lang="en-GB" dirty="0"/>
              <a:t>Confirm the pertinence </a:t>
            </a:r>
            <a:r>
              <a:rPr lang="en-GB"/>
              <a:t>of predicted </a:t>
            </a:r>
            <a:r>
              <a:rPr lang="en-GB" dirty="0"/>
              <a:t>values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r>
              <a:rPr lang="en-GB" b="1" dirty="0"/>
              <a:t>Feeling like there is a notion rather obscure?</a:t>
            </a:r>
            <a:br>
              <a:rPr lang="en-GB" b="1" dirty="0"/>
            </a:br>
            <a:r>
              <a:rPr lang="en-GB" dirty="0"/>
              <a:t>Comment/ask your questions on the Google Slides and other students/Prof can answer you!</a:t>
            </a:r>
          </a:p>
        </p:txBody>
      </p:sp>
    </p:spTree>
    <p:extLst>
      <p:ext uri="{BB962C8B-B14F-4D97-AF65-F5344CB8AC3E}">
        <p14:creationId xmlns:p14="http://schemas.microsoft.com/office/powerpoint/2010/main" val="3811521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pPr marL="0" indent="0">
              <a:buNone/>
            </a:pPr>
            <a:endParaRPr lang="en-GB" dirty="0"/>
          </a:p>
          <a:p>
            <a:r>
              <a:rPr lang="en-GB" b="1" dirty="0"/>
              <a:t>Feeling like there is a notion rather obscure?</a:t>
            </a:r>
            <a:br>
              <a:rPr lang="en-GB" b="1" dirty="0"/>
            </a:br>
            <a:r>
              <a:rPr lang="en-GB" dirty="0"/>
              <a:t>Comment/ask your questions on the Google Slides and other students/Prof can answer you!</a:t>
            </a:r>
          </a:p>
        </p:txBody>
      </p:sp>
      <p:pic>
        <p:nvPicPr>
          <p:cNvPr id="5" name="Picture 4">
            <a:extLst>
              <a:ext uri="{FF2B5EF4-FFF2-40B4-BE49-F238E27FC236}">
                <a16:creationId xmlns:a16="http://schemas.microsoft.com/office/drawing/2014/main" id="{0C45D23D-2ECB-DB64-12CA-D91C4E1C31F7}"/>
              </a:ext>
            </a:extLst>
          </p:cNvPr>
          <p:cNvPicPr>
            <a:picLocks noChangeAspect="1"/>
          </p:cNvPicPr>
          <p:nvPr/>
        </p:nvPicPr>
        <p:blipFill rotWithShape="1">
          <a:blip r:embed="rId2"/>
          <a:srcRect l="18335" t="18512" b="2169"/>
          <a:stretch/>
        </p:blipFill>
        <p:spPr>
          <a:xfrm>
            <a:off x="104922" y="1027906"/>
            <a:ext cx="11982155" cy="552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87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materials to be presented on physical lectures.</a:t>
            </a:r>
          </a:p>
          <a:p>
            <a:r>
              <a:rPr lang="en-GB" b="1" dirty="0"/>
              <a:t>Google slides: </a:t>
            </a:r>
            <a:r>
              <a:rPr lang="en-GB" dirty="0"/>
              <a:t>Shared on </a:t>
            </a:r>
            <a:r>
              <a:rPr lang="en-GB" dirty="0" err="1"/>
              <a:t>eDimension</a:t>
            </a:r>
            <a:r>
              <a:rPr lang="en-GB" dirty="0"/>
              <a:t> and can be modified/commented by everyone who has link to the slides.</a:t>
            </a:r>
          </a:p>
          <a:p>
            <a:r>
              <a:rPr lang="en-GB" b="1" dirty="0"/>
              <a:t>Feeling like there is a notion rather obscure?</a:t>
            </a:r>
            <a:br>
              <a:rPr lang="en-GB" b="1" dirty="0"/>
            </a:br>
            <a:r>
              <a:rPr lang="en-GB" dirty="0"/>
              <a:t>Comment/ask your questions on the Google Slides and other students/Prof can answer you!</a:t>
            </a:r>
          </a:p>
          <a:p>
            <a:r>
              <a:rPr lang="en-GB" dirty="0"/>
              <a:t>(Will also greatly help me identify parts/materials that need clarifications/improvements for future generations!)</a:t>
            </a:r>
          </a:p>
        </p:txBody>
      </p:sp>
    </p:spTree>
    <p:extLst>
      <p:ext uri="{BB962C8B-B14F-4D97-AF65-F5344CB8AC3E}">
        <p14:creationId xmlns:p14="http://schemas.microsoft.com/office/powerpoint/2010/main" val="3846577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linear and polynomial regression, generalization, ridge regression and regularization, overfitting/underfitting, logistic regression, neurons objects and how they relate to biology, our first shallow neural network,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5"/>
            <a:ext cx="10515600" cy="5032376"/>
          </a:xfrm>
        </p:spPr>
        <p:txBody>
          <a:bodyPr/>
          <a:lstStyle/>
          <a:p>
            <a:r>
              <a:rPr lang="en-GB" b="1" dirty="0"/>
              <a:t>Week 5: </a:t>
            </a:r>
            <a:r>
              <a:rPr lang="en-GB" dirty="0"/>
              <a:t>Adversarial machine learning, attacking a Neural Network with basic gradient-based attacks, fundamental limits of Neural Networks, defence mechanisms and state-of-the-art of some advanced attacks techniques.</a:t>
            </a:r>
          </a:p>
          <a:p>
            <a:endParaRPr lang="en-GB" b="1" dirty="0"/>
          </a:p>
          <a:p>
            <a:r>
              <a:rPr lang="en-GB" b="1" dirty="0"/>
              <a:t>Week 6: </a:t>
            </a:r>
            <a:r>
              <a:rPr lang="en-GB" dirty="0"/>
              <a:t>Sequential data (times series, text, etc.), vanilla Recurrent Neural Networks, Gated Recurrent Units, Long-Short Term Memory cells, advanced RNN networks, mixing models for advanced architectures. </a:t>
            </a:r>
            <a:r>
              <a:rPr lang="en-GB" dirty="0" err="1"/>
              <a:t>MidTerm</a:t>
            </a:r>
            <a:r>
              <a:rPr lang="en-GB" dirty="0"/>
              <a:t> exam (based on W1-5).</a:t>
            </a:r>
            <a:endParaRPr lang="en-SG" dirty="0"/>
          </a:p>
          <a:p>
            <a:endParaRPr lang="en-GB" dirty="0"/>
          </a:p>
        </p:txBody>
      </p:sp>
    </p:spTree>
    <p:extLst>
      <p:ext uri="{BB962C8B-B14F-4D97-AF65-F5344CB8AC3E}">
        <p14:creationId xmlns:p14="http://schemas.microsoft.com/office/powerpoint/2010/main" val="3313062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 Preparing transition to the 50.040 Natural Language Processing course.</a:t>
            </a:r>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10: </a:t>
            </a:r>
            <a:r>
              <a:rPr lang="en-GB" dirty="0"/>
              <a:t>Generative Models, Autoencoders and Variational Autoencoders, Generative Adversarial Networks (GANs), Advanced concepts on Generative Adversarial Networks, why is it so difficult to train GANs in practice. Basic introduction to diffusion models (more details to be covered in the 50.035 Computer Vision course). If time allows, practice on GANs.</a:t>
            </a:r>
          </a:p>
          <a:p>
            <a:endParaRPr lang="en-GB" dirty="0"/>
          </a:p>
          <a:p>
            <a:r>
              <a:rPr lang="en-GB" b="1" dirty="0"/>
              <a:t>Week 11: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p:txBody>
      </p:sp>
    </p:spTree>
    <p:extLst>
      <p:ext uri="{BB962C8B-B14F-4D97-AF65-F5344CB8AC3E}">
        <p14:creationId xmlns:p14="http://schemas.microsoft.com/office/powerpoint/2010/main" val="1135317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12: </a:t>
            </a:r>
            <a:r>
              <a:rPr lang="en-GB" dirty="0" err="1"/>
              <a:t>Explainability</a:t>
            </a:r>
            <a:r>
              <a:rPr lang="en-GB" dirty="0"/>
              <a:t>/Interpretability and open questions in research about Neural Networks. </a:t>
            </a:r>
            <a:br>
              <a:rPr lang="en-GB" dirty="0"/>
            </a:br>
            <a:r>
              <a:rPr lang="en-GB" dirty="0"/>
              <a:t>What will be the next revolution in AI? (a quick word on ChatGPT and other LLM models).</a:t>
            </a:r>
            <a:br>
              <a:rPr lang="en-GB" dirty="0"/>
            </a:br>
            <a:r>
              <a:rPr lang="en-GB" dirty="0"/>
              <a:t>Closing and future directions for studying Deep Learning. </a:t>
            </a:r>
          </a:p>
          <a:p>
            <a:endParaRPr lang="en-GB" dirty="0"/>
          </a:p>
          <a:p>
            <a:r>
              <a:rPr lang="en-GB" b="1" dirty="0"/>
              <a:t>Week 13: </a:t>
            </a:r>
            <a:r>
              <a:rPr lang="en-GB" dirty="0"/>
              <a:t>Recap. Project presentations and guest conferences (TBA).</a:t>
            </a:r>
          </a:p>
          <a:p>
            <a:endParaRPr lang="en-GB" dirty="0"/>
          </a:p>
          <a:p>
            <a:r>
              <a:rPr lang="en-SG" b="1" dirty="0"/>
              <a:t>Week 14: </a:t>
            </a:r>
            <a:r>
              <a:rPr lang="en-SG" dirty="0"/>
              <a:t>Final exam (probably W1-13).</a:t>
            </a:r>
          </a:p>
        </p:txBody>
      </p:sp>
    </p:spTree>
    <p:extLst>
      <p:ext uri="{BB962C8B-B14F-4D97-AF65-F5344CB8AC3E}">
        <p14:creationId xmlns:p14="http://schemas.microsoft.com/office/powerpoint/2010/main" val="2964357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dirty="0"/>
              <a:t>Matthieu (</a:t>
            </a:r>
            <a:r>
              <a:rPr lang="en-US" b="1" dirty="0"/>
              <a:t>Matt</a:t>
            </a:r>
            <a:r>
              <a:rPr lang="en-US" dirty="0"/>
              <a:t>) De Mari</a:t>
            </a:r>
          </a:p>
          <a:p>
            <a:r>
              <a:rPr lang="en-US" dirty="0"/>
              <a:t>Lecturer at SUTD (Python, Deep Learning, Prog. Language Concepts, Capstone, etc.)</a:t>
            </a:r>
          </a:p>
          <a:p>
            <a:r>
              <a:rPr lang="en-US" dirty="0"/>
              <a:t>Information Systems Technology and Design (ISTD) and Computer Science and Design (CSD) pillar/faculty</a:t>
            </a:r>
          </a:p>
          <a:p>
            <a:r>
              <a:rPr lang="en-US" dirty="0"/>
              <a:t>PhD from </a:t>
            </a:r>
            <a:r>
              <a:rPr lang="en-US" dirty="0" err="1"/>
              <a:t>CentraleSupelec</a:t>
            </a:r>
            <a:r>
              <a:rPr lang="en-US" dirty="0"/>
              <a:t> (France)</a:t>
            </a:r>
          </a:p>
          <a:p>
            <a:r>
              <a:rPr lang="en-US" dirty="0"/>
              <a:t>Email: </a:t>
            </a:r>
            <a:r>
              <a:rPr lang="en-US" dirty="0">
                <a:hlinkClick r:id="rId2"/>
              </a:rPr>
              <a:t>matthieu_demari@sutd.edu.sg</a:t>
            </a:r>
            <a:endParaRPr lang="en-US" dirty="0"/>
          </a:p>
          <a:p>
            <a:r>
              <a:rPr lang="en-US" dirty="0"/>
              <a:t>Office @ SUTD (in SUTD Academy/AI cluster): 2.401.07.</a:t>
            </a:r>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2" y="1548880"/>
            <a:ext cx="3209108" cy="4376057"/>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(19%): </a:t>
            </a:r>
            <a:r>
              <a:rPr lang="en-GB" dirty="0"/>
              <a:t>Given on Weeks 2, 5, 8, 10.</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6, March 1</a:t>
            </a:r>
            <a:r>
              <a:rPr lang="en-GB" baseline="30000" dirty="0"/>
              <a:t>st</a:t>
            </a:r>
            <a:r>
              <a:rPr lang="en-GB" dirty="0"/>
              <a:t> 2023.</a:t>
            </a:r>
            <a:br>
              <a:rPr lang="en-GB" dirty="0"/>
            </a:br>
            <a:r>
              <a:rPr lang="en-GB" dirty="0"/>
              <a:t>Theoretical, paper exam, notions of Week 1-5 to be tested.</a:t>
            </a:r>
            <a:br>
              <a:rPr lang="en-GB" dirty="0"/>
            </a:br>
            <a:r>
              <a:rPr lang="en-GB" dirty="0"/>
              <a:t>More details about venue and exam details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a:bodyPr>
          <a:lstStyle/>
          <a:p>
            <a:r>
              <a:rPr lang="en-GB" b="1" dirty="0"/>
              <a:t>Final Exam (30%): </a:t>
            </a:r>
            <a:r>
              <a:rPr lang="en-GB" dirty="0"/>
              <a:t>Given on Week 14, April 26</a:t>
            </a:r>
            <a:r>
              <a:rPr lang="en-GB" baseline="30000" dirty="0"/>
              <a:t>th</a:t>
            </a:r>
            <a:r>
              <a:rPr lang="en-GB" dirty="0"/>
              <a:t> 2023.</a:t>
            </a:r>
            <a:br>
              <a:rPr lang="en-GB" dirty="0"/>
            </a:br>
            <a:r>
              <a:rPr lang="en-GB" dirty="0"/>
              <a:t>Theoretical, paper exam, notions of Week 1-13 to be tested.</a:t>
            </a:r>
            <a:br>
              <a:rPr lang="en-GB" dirty="0"/>
            </a:br>
            <a:r>
              <a:rPr lang="en-GB" dirty="0"/>
              <a:t>More details about venue and exam details to be announced.</a:t>
            </a:r>
          </a:p>
          <a:p>
            <a:endParaRPr lang="en-GB" dirty="0"/>
          </a:p>
          <a:p>
            <a:r>
              <a:rPr lang="en-GB" b="1" dirty="0"/>
              <a:t>Project (29%): </a:t>
            </a:r>
            <a:r>
              <a:rPr lang="en-GB" dirty="0"/>
              <a:t>Groups of 2-3 students. Submission for project (code, report, presentation) expected on Week 13. Problem statement to be freely decided by students, as long as it matches a list of given requirements. We will have a guided demo project on Week 3, more details about the project will be given on Week 5.</a:t>
            </a:r>
          </a:p>
          <a:p>
            <a:pPr marL="0" indent="0">
              <a:buNone/>
            </a:pPr>
            <a:endParaRPr lang="en-GB" dirty="0"/>
          </a:p>
          <a:p>
            <a:r>
              <a:rPr lang="en-GB" b="1" dirty="0"/>
              <a:t>Student Feedback Survey (2%): </a:t>
            </a:r>
            <a:r>
              <a:rPr lang="en-GB" dirty="0"/>
              <a:t>the usual.</a:t>
            </a:r>
          </a:p>
          <a:p>
            <a:endParaRPr lang="en-SG" dirty="0"/>
          </a:p>
        </p:txBody>
      </p:sp>
    </p:spTree>
    <p:extLst>
      <p:ext uri="{BB962C8B-B14F-4D97-AF65-F5344CB8AC3E}">
        <p14:creationId xmlns:p14="http://schemas.microsoft.com/office/powerpoint/2010/main" val="2463050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endParaRPr lang="en-SG" dirty="0"/>
          </a:p>
        </p:txBody>
      </p:sp>
      <p:pic>
        <p:nvPicPr>
          <p:cNvPr id="5" name="Picture 4">
            <a:extLst>
              <a:ext uri="{FF2B5EF4-FFF2-40B4-BE49-F238E27FC236}">
                <a16:creationId xmlns:a16="http://schemas.microsoft.com/office/drawing/2014/main" id="{BA8B9707-E3C3-C8AC-1495-88C014E7D5D6}"/>
              </a:ext>
            </a:extLst>
          </p:cNvPr>
          <p:cNvPicPr>
            <a:picLocks noChangeAspect="1"/>
          </p:cNvPicPr>
          <p:nvPr/>
        </p:nvPicPr>
        <p:blipFill>
          <a:blip r:embed="rId3"/>
          <a:stretch>
            <a:fillRect/>
          </a:stretch>
        </p:blipFill>
        <p:spPr>
          <a:xfrm>
            <a:off x="1294730" y="2815712"/>
            <a:ext cx="9602540" cy="3677163"/>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that you CUDA version number </a:t>
            </a:r>
            <a:r>
              <a:rPr lang="en-GB" dirty="0" err="1"/>
              <a:t>matchesthe</a:t>
            </a:r>
            <a:r>
              <a:rPr lang="en-GB" dirty="0"/>
              <a:t> one of your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4"/>
          <a:srcRect t="28537"/>
          <a:stretch/>
        </p:blipFill>
        <p:spPr>
          <a:xfrm>
            <a:off x="1309396" y="4070932"/>
            <a:ext cx="9573208" cy="2787068"/>
          </a:xfrm>
          <a:prstGeom prst="rect">
            <a:avLst/>
          </a:prstGeom>
        </p:spPr>
      </p:pic>
    </p:spTree>
    <p:extLst>
      <p:ext uri="{BB962C8B-B14F-4D97-AF65-F5344CB8AC3E}">
        <p14:creationId xmlns:p14="http://schemas.microsoft.com/office/powerpoint/2010/main" val="295904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sz="half" idx="1"/>
          </p:nvPr>
        </p:nvSpPr>
        <p:spPr>
          <a:xfrm>
            <a:off x="838199" y="1825625"/>
            <a:ext cx="6337041" cy="4351338"/>
          </a:xfrm>
        </p:spPr>
        <p:txBody>
          <a:bodyPr>
            <a:normAutofit/>
          </a:bodyPr>
          <a:lstStyle/>
          <a:p>
            <a:pPr marL="0" indent="0">
              <a:buNone/>
            </a:pPr>
            <a:r>
              <a:rPr lang="en-GB" b="1" dirty="0"/>
              <a:t>Question: </a:t>
            </a:r>
            <a:r>
              <a:rPr lang="en-GB" dirty="0"/>
              <a:t>How to use CUDA with MacOS?</a:t>
            </a:r>
          </a:p>
          <a:p>
            <a:pPr marL="0" indent="0">
              <a:buNone/>
            </a:pPr>
            <a:r>
              <a:rPr lang="en-GB" dirty="0"/>
              <a:t>Efforts are being made to make GPU computing compatible with AMD and MacOS GPUs, but still far from it (</a:t>
            </a:r>
            <a:r>
              <a:rPr lang="en-GB" dirty="0" err="1"/>
              <a:t>afaik</a:t>
            </a:r>
            <a:r>
              <a:rPr lang="en-GB" dirty="0"/>
              <a:t>).</a:t>
            </a:r>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2"/>
          <a:srcRect l="3379" t="28537" r="37508"/>
          <a:stretch/>
        </p:blipFill>
        <p:spPr>
          <a:xfrm>
            <a:off x="643631" y="3727675"/>
            <a:ext cx="6337040" cy="3120994"/>
          </a:xfrm>
          <a:prstGeom prst="rect">
            <a:avLst/>
          </a:prstGeom>
        </p:spPr>
      </p:pic>
      <p:pic>
        <p:nvPicPr>
          <p:cNvPr id="5" name="Picture 4">
            <a:extLst>
              <a:ext uri="{FF2B5EF4-FFF2-40B4-BE49-F238E27FC236}">
                <a16:creationId xmlns:a16="http://schemas.microsoft.com/office/drawing/2014/main" id="{E9FAC5A7-ECE5-243C-8714-41366B83FA9C}"/>
              </a:ext>
            </a:extLst>
          </p:cNvPr>
          <p:cNvPicPr>
            <a:picLocks noChangeAspect="1"/>
          </p:cNvPicPr>
          <p:nvPr/>
        </p:nvPicPr>
        <p:blipFill>
          <a:blip r:embed="rId3"/>
          <a:stretch>
            <a:fillRect/>
          </a:stretch>
        </p:blipFill>
        <p:spPr>
          <a:xfrm>
            <a:off x="7369808" y="486282"/>
            <a:ext cx="4628890" cy="6196620"/>
          </a:xfrm>
          <a:prstGeom prst="rect">
            <a:avLst/>
          </a:prstGeom>
        </p:spPr>
      </p:pic>
    </p:spTree>
    <p:extLst>
      <p:ext uri="{BB962C8B-B14F-4D97-AF65-F5344CB8AC3E}">
        <p14:creationId xmlns:p14="http://schemas.microsoft.com/office/powerpoint/2010/main" val="2533239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a:xfrm>
            <a:off x="838200" y="1825624"/>
            <a:ext cx="5181600" cy="5032375"/>
          </a:xfrm>
        </p:spPr>
        <p:txBody>
          <a:bodyPr>
            <a:normAutofit/>
          </a:bodyPr>
          <a:lstStyle/>
          <a:p>
            <a:pPr marL="0" indent="0">
              <a:buNone/>
            </a:pPr>
            <a:r>
              <a:rPr lang="en-GB" dirty="0"/>
              <a:t>Your GPU not in the list of CUDA-enabled GPUs?</a:t>
            </a:r>
          </a:p>
          <a:p>
            <a:pPr marL="0" indent="0">
              <a:buNone/>
            </a:pPr>
            <a:r>
              <a:rPr lang="en-GB" dirty="0"/>
              <a:t>You bought a MacOS laptop?</a:t>
            </a:r>
          </a:p>
          <a:p>
            <a:endParaRPr lang="en-GB" b="1" dirty="0"/>
          </a:p>
          <a:p>
            <a:r>
              <a:rPr lang="en-GB" b="1" dirty="0"/>
              <a:t>Most notebooks can still run on CPU (but they might take significantly longer to run).</a:t>
            </a:r>
            <a:endParaRPr lang="en-GB" dirty="0"/>
          </a:p>
          <a:p>
            <a:r>
              <a:rPr lang="en-GB" dirty="0"/>
              <a:t>Always the option of using </a:t>
            </a:r>
            <a:r>
              <a:rPr lang="en-GB" b="1" dirty="0"/>
              <a:t>Google </a:t>
            </a:r>
            <a:r>
              <a:rPr lang="en-GB" b="1"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1878827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358927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v2.0 </a:t>
            </a:r>
            <a:r>
              <a:rPr lang="en-GB" dirty="0"/>
              <a:t>is the current (latest version released in March 2023).</a:t>
            </a:r>
          </a:p>
          <a:p>
            <a:r>
              <a:rPr lang="en-GB" dirty="0"/>
              <a:t>Should be fully retro-compatible.</a:t>
            </a:r>
          </a:p>
          <a:p>
            <a:r>
              <a:rPr lang="en-SG" dirty="0"/>
              <a:t>Revising and testing notebooks (they were designed last year and tested on v1.13).</a:t>
            </a:r>
          </a:p>
          <a:p>
            <a:r>
              <a:rPr lang="en-SG" dirty="0"/>
              <a:t>Kindly let me know if you have any issues!</a:t>
            </a:r>
          </a:p>
          <a:p>
            <a:r>
              <a:rPr lang="en-SG" dirty="0"/>
              <a:t>Will let you know about new v2.0 features on W13.</a:t>
            </a:r>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38111525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replicate/emulate the human brain</a:t>
            </a:r>
            <a:r>
              <a:rPr lang="en-GB" dirty="0"/>
              <a:t>, more specifically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a:t>
            </a:r>
            <a:r>
              <a:rPr lang="en-GB" b="1" dirty="0"/>
              <a:t>data</a:t>
            </a:r>
            <a:r>
              <a:rPr lang="en-GB" dirty="0"/>
              <a:t> and </a:t>
            </a:r>
            <a:r>
              <a:rPr lang="en-GB" b="1" dirty="0"/>
              <a:t>neural</a:t>
            </a:r>
            <a:r>
              <a:rPr lang="en-GB" dirty="0"/>
              <a:t> </a:t>
            </a:r>
            <a:r>
              <a:rPr lang="en-GB" b="1" dirty="0"/>
              <a:t>networks</a:t>
            </a:r>
            <a:r>
              <a:rPr lang="en-GB" dirty="0"/>
              <a:t>.</a:t>
            </a:r>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pPr marL="0" indent="0">
              <a:buNone/>
            </a:pPr>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r>
              <a:rPr lang="fr-FR" dirty="0"/>
              <a:t>and return </a:t>
            </a:r>
            <a:r>
              <a:rPr lang="fr-FR" b="1" dirty="0"/>
              <a:t>outputs,</a:t>
            </a:r>
            <a:endParaRPr lang="fr-FR" dirty="0"/>
          </a:p>
          <a:p>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pPr marL="0" indent="0">
              <a:buNone/>
            </a:pPr>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r>
              <a:rPr lang="fr-FR" b="1" dirty="0">
                <a:solidFill>
                  <a:srgbClr val="7030A0"/>
                </a:solidFill>
              </a:rPr>
              <a:t>E.g., </a:t>
            </a:r>
            <a:r>
              <a:rPr lang="fr-FR" b="1" dirty="0" err="1">
                <a:solidFill>
                  <a:srgbClr val="7030A0"/>
                </a:solidFill>
              </a:rPr>
              <a:t>what</a:t>
            </a:r>
            <a:r>
              <a:rPr lang="fr-FR" b="1" dirty="0">
                <a:solidFill>
                  <a:srgbClr val="7030A0"/>
                </a:solidFill>
              </a:rPr>
              <a:t> animal in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Tree>
    <p:extLst>
      <p:ext uri="{BB962C8B-B14F-4D97-AF65-F5344CB8AC3E}">
        <p14:creationId xmlns:p14="http://schemas.microsoft.com/office/powerpoint/2010/main" val="585312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a:t>
            </a:r>
            <a:r>
              <a:rPr lang="fr-FR" sz="2400" b="1" dirty="0" err="1"/>
              <a:t>explain</a:t>
            </a:r>
            <a:r>
              <a:rPr lang="fr-FR" sz="2400" b="1" dirty="0"/>
              <a:t> the </a:t>
            </a:r>
            <a:r>
              <a:rPr lang="fr-FR" sz="2400" b="1" dirty="0" err="1"/>
              <a:t>logic</a:t>
            </a:r>
            <a:r>
              <a:rPr lang="fr-FR" sz="2400" b="1" dirty="0"/>
              <a:t> of </a:t>
            </a:r>
            <a:r>
              <a:rPr lang="fr-FR" sz="2400" b="1" dirty="0" err="1"/>
              <a:t>it</a:t>
            </a:r>
            <a:r>
              <a:rPr lang="fr-FR" sz="2400" b="1" dirty="0"/>
              <a:t> to a computer?</a:t>
            </a:r>
          </a:p>
        </p:txBody>
      </p:sp>
    </p:spTree>
    <p:extLst>
      <p:ext uri="{BB962C8B-B14F-4D97-AF65-F5344CB8AC3E}">
        <p14:creationId xmlns:p14="http://schemas.microsoft.com/office/powerpoint/2010/main" val="1629532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of </a:t>
            </a:r>
            <a:r>
              <a:rPr lang="fr-FR" dirty="0" err="1"/>
              <a:t>difficult</a:t>
            </a:r>
            <a:r>
              <a:rPr lang="fr-FR" dirty="0"/>
              <a:t> </a:t>
            </a:r>
            <a:r>
              <a:rPr lang="fr-FR" dirty="0" err="1"/>
              <a:t>functions</a:t>
            </a:r>
            <a:r>
              <a:rPr lang="fr-FR" dirty="0"/>
              <a:t>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normAutofit/>
          </a:bodyPr>
          <a:lstStyle/>
          <a:p>
            <a:pPr marL="0" indent="0">
              <a:buNone/>
            </a:pPr>
            <a:r>
              <a:rPr lang="en-GB" dirty="0"/>
              <a:t>Each connection, like the synapses in a biological brain, can transmit a signal to other neurons, therefore </a:t>
            </a:r>
            <a:r>
              <a:rPr lang="en-GB" b="1" dirty="0"/>
              <a:t>processing any information </a:t>
            </a:r>
            <a:r>
              <a:rPr lang="en-GB" dirty="0"/>
              <a:t>given as inputs to produce a final signal as output.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4302484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endParaRPr lang="en-GB" dirty="0"/>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pPr marL="0" indent="0" algn="ctr">
              <a:buNone/>
            </a:pPr>
            <a:r>
              <a:rPr lang="en-SG" b="1" dirty="0"/>
              <a:t>Need to revise? </a:t>
            </a:r>
            <a:r>
              <a:rPr lang="en-SG" dirty="0"/>
              <a:t>Time to check your 10.014 CTD, 10.013 M&amp;A, 10.018 MS&amp;S, 10.022 MU, 10.020 DDW, and 50.007 ML!</a:t>
            </a:r>
          </a:p>
        </p:txBody>
      </p:sp>
    </p:spTree>
    <p:extLst>
      <p:ext uri="{BB962C8B-B14F-4D97-AF65-F5344CB8AC3E}">
        <p14:creationId xmlns:p14="http://schemas.microsoft.com/office/powerpoint/2010/main" val="210224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r>
              <a:rPr lang="en-GB" dirty="0"/>
              <a:t>If the plan is to </a:t>
            </a:r>
            <a:r>
              <a:rPr lang="en-GB" b="1" dirty="0"/>
              <a:t>predict whether we should buy, sell or hold</a:t>
            </a:r>
            <a:r>
              <a:rPr lang="en-GB" dirty="0"/>
              <a:t>, then probably </a:t>
            </a:r>
            <a:r>
              <a:rPr lang="en-GB" b="1" dirty="0"/>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16803822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8725330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6263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6012300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16225933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03836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a:t>
            </a:r>
            <a:r>
              <a:rPr lang="en-SG" sz="3600" b="1" dirty="0"/>
              <a:t>supervised</a:t>
            </a:r>
            <a:r>
              <a:rPr lang="en-SG" sz="3600" dirty="0"/>
              <a:t> </a:t>
            </a:r>
            <a:r>
              <a:rPr lang="en-SG" sz="3600" b="1" dirty="0"/>
              <a:t>learning</a:t>
            </a:r>
            <a:r>
              <a:rPr lang="en-SG" sz="3600" dirty="0"/>
              <a:t>.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a:bodyPr>
          <a:lstStyle/>
          <a:p>
            <a:pPr marL="0" indent="0">
              <a:buNone/>
            </a:pPr>
            <a:r>
              <a:rPr lang="en-GB" b="1" dirty="0"/>
              <a:t>Definition (</a:t>
            </a:r>
            <a:r>
              <a:rPr lang="en-GB" b="1" dirty="0">
                <a:solidFill>
                  <a:srgbClr val="00B050"/>
                </a:solidFill>
              </a:rPr>
              <a:t>Elements of a ML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a:t>Outputs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of current model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Using a dataset consisting of previously seen </a:t>
            </a:r>
            <a:r>
              <a:rPr lang="en-GB" dirty="0" err="1"/>
              <a:t>appartments</a:t>
            </a:r>
            <a:r>
              <a:rPr lang="en-GB" dirty="0"/>
              <a:t> to learn the selling prices of apartments.</a:t>
            </a:r>
          </a:p>
          <a:p>
            <a:r>
              <a:rPr lang="en-GB" dirty="0"/>
              <a:t>It is therefore a supervised regression task.</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154110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linear algebra </a:t>
            </a:r>
            <a:r>
              <a:rPr lang="en-GB" dirty="0"/>
              <a:t>to focus on:</a:t>
            </a:r>
          </a:p>
          <a:p>
            <a:r>
              <a:rPr lang="en-GB" b="1" dirty="0"/>
              <a:t>Vectors, dot product, norms of vectors</a:t>
            </a:r>
          </a:p>
          <a:p>
            <a:r>
              <a:rPr lang="en-GB" b="1" dirty="0"/>
              <a:t>Matrices and their properties: determinant, rank, norm, trace, transpose</a:t>
            </a:r>
          </a:p>
          <a:p>
            <a:r>
              <a:rPr lang="en-GB" b="1" dirty="0"/>
              <a:t>Matrix multiplication and inversion</a:t>
            </a:r>
          </a:p>
          <a:p>
            <a:r>
              <a:rPr lang="en-GB" b="1" dirty="0"/>
              <a:t>Solving systems of linear equations</a:t>
            </a:r>
          </a:p>
          <a:p>
            <a:r>
              <a:rPr lang="en-GB" b="1" dirty="0"/>
              <a:t>Eigenvectors and eigenvalues</a:t>
            </a:r>
          </a:p>
          <a:p>
            <a:r>
              <a:rPr lang="en-GB" b="1" dirty="0"/>
              <a:t>Projections and orthonormality</a:t>
            </a:r>
          </a:p>
          <a:p>
            <a:r>
              <a:rPr lang="en-GB" dirty="0"/>
              <a:t>(Symmetric matrices, positive semi-definite matrices)</a:t>
            </a:r>
          </a:p>
          <a:p>
            <a:r>
              <a:rPr lang="en-GB" dirty="0"/>
              <a:t>(Matrix decompositions, e.g. LU decomposition, SVD)</a:t>
            </a:r>
          </a:p>
          <a:p>
            <a:pPr marL="0" indent="0">
              <a:buNone/>
            </a:pPr>
            <a:endParaRPr lang="en-GB" dirty="0"/>
          </a:p>
        </p:txBody>
      </p:sp>
    </p:spTree>
    <p:extLst>
      <p:ext uri="{BB962C8B-B14F-4D97-AF65-F5344CB8AC3E}">
        <p14:creationId xmlns:p14="http://schemas.microsoft.com/office/powerpoint/2010/main" val="17468858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2"/>
            </a:pPr>
            <a:r>
              <a:rPr lang="en-GB" b="1" dirty="0"/>
              <a:t>Inputs (I)</a:t>
            </a:r>
            <a:r>
              <a:rPr lang="en-GB" dirty="0"/>
              <a:t> and </a:t>
            </a:r>
            <a:r>
              <a:rPr lang="en-GB" b="1" dirty="0"/>
              <a:t>Outputs (O):</a:t>
            </a:r>
          </a:p>
          <a:p>
            <a:r>
              <a:rPr lang="en-GB" dirty="0"/>
              <a:t>Inputs will be a list of apartment features (e.g. number of bathrooms, number of bedrooms, surface size, etc.).</a:t>
            </a:r>
          </a:p>
          <a:p>
            <a:r>
              <a:rPr lang="en-GB" dirty="0"/>
              <a:t> Output will be the selling price in SGD or surface price in SGD per </a:t>
            </a:r>
            <a:r>
              <a:rPr lang="en-GB" dirty="0" err="1"/>
              <a:t>sqft</a:t>
            </a:r>
            <a:r>
              <a:rPr lang="en-GB" dirty="0"/>
              <a:t>.</a:t>
            </a:r>
            <a:endParaRPr lang="en-GB" b="1" dirty="0"/>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034094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Could be a linear or polynomial regression model (to be discussed this week).</a:t>
            </a:r>
          </a:p>
          <a:p>
            <a:r>
              <a:rPr lang="en-GB" dirty="0"/>
              <a:t>Or a neural network of some sort.</a:t>
            </a:r>
          </a:p>
          <a:p>
            <a:r>
              <a:rPr lang="en-GB" dirty="0"/>
              <a:t>Or even something else (check your ML course!)</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9877681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4"/>
            </a:pPr>
            <a:r>
              <a:rPr lang="en-GB" b="1" dirty="0"/>
              <a:t>Loss</a:t>
            </a:r>
            <a:r>
              <a:rPr lang="en-GB" dirty="0"/>
              <a:t> </a:t>
            </a:r>
            <a:r>
              <a:rPr lang="en-GB" b="1" dirty="0"/>
              <a:t>(L) </a:t>
            </a:r>
            <a:r>
              <a:rPr lang="en-GB" dirty="0"/>
              <a:t>function to measure the performance of current model on said task and dataset:</a:t>
            </a:r>
          </a:p>
          <a:p>
            <a:r>
              <a:rPr lang="en-GB" dirty="0"/>
              <a:t>To be discussed later, as this might depend on the model used.</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241426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b="1" dirty="0">
                <a:solidFill>
                  <a:srgbClr val="7030A0"/>
                </a:solidFill>
              </a:rPr>
              <a:t>Predict price of an apartment based on the apartment features.</a:t>
            </a:r>
          </a:p>
          <a:p>
            <a:r>
              <a:rPr lang="en-GB" dirty="0"/>
              <a:t>We will generate a “fake” dataset consisting of apartments with features and selling prices.</a:t>
            </a:r>
          </a:p>
          <a:p>
            <a:r>
              <a:rPr lang="en-GB" dirty="0"/>
              <a:t>It is a </a:t>
            </a:r>
            <a:r>
              <a:rPr lang="en-GB" b="1" dirty="0">
                <a:solidFill>
                  <a:srgbClr val="7030A0"/>
                </a:solidFill>
              </a:rPr>
              <a:t>supervised regression task</a:t>
            </a:r>
            <a:r>
              <a:rPr lang="en-GB" dirty="0"/>
              <a:t>.</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a:t>Outputs (O):</a:t>
            </a:r>
          </a:p>
          <a:p>
            <a:r>
              <a:rPr lang="en-GB" b="1" dirty="0">
                <a:solidFill>
                  <a:srgbClr val="7030A0"/>
                </a:solidFill>
              </a:rPr>
              <a:t>Inputs</a:t>
            </a:r>
            <a:r>
              <a:rPr lang="en-GB" dirty="0"/>
              <a:t> will be a </a:t>
            </a:r>
            <a:r>
              <a:rPr lang="en-GB" b="1" dirty="0">
                <a:solidFill>
                  <a:srgbClr val="7030A0"/>
                </a:solidFill>
              </a:rPr>
              <a:t>list of apartment features</a:t>
            </a:r>
            <a:r>
              <a:rPr lang="en-GB" dirty="0"/>
              <a:t>, which here will only consist of the </a:t>
            </a:r>
            <a:r>
              <a:rPr lang="en-GB" b="1" dirty="0"/>
              <a:t>surface of the apartment</a:t>
            </a:r>
            <a:r>
              <a:rPr lang="en-GB" dirty="0"/>
              <a:t>, in square meters (sqm).</a:t>
            </a:r>
          </a:p>
          <a:p>
            <a:r>
              <a:rPr lang="en-GB" dirty="0"/>
              <a:t> </a:t>
            </a:r>
            <a:r>
              <a:rPr lang="en-GB" b="1" dirty="0">
                <a:solidFill>
                  <a:srgbClr val="7030A0"/>
                </a:solidFill>
              </a:rPr>
              <a:t>Output</a:t>
            </a:r>
            <a:r>
              <a:rPr lang="en-GB" dirty="0"/>
              <a:t> will be the </a:t>
            </a:r>
            <a:r>
              <a:rPr lang="en-GB" b="1" dirty="0">
                <a:solidFill>
                  <a:srgbClr val="7030A0"/>
                </a:solidFill>
              </a:rPr>
              <a:t>selling price </a:t>
            </a:r>
            <a:r>
              <a:rPr lang="en-GB" dirty="0"/>
              <a:t>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price being 100000 + 14373 times the surface in sqm,</a:t>
            </a:r>
          </a:p>
          <a:p>
            <a:r>
              <a:rPr lang="en-GB" dirty="0"/>
              <a:t>and a random "variation"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solidFill>
                  <a:srgbClr val="7030A0"/>
                </a:solidFill>
              </a:rPr>
              <a:t>linear regression model</a:t>
            </a:r>
            <a:r>
              <a:rPr lang="en-GB" dirty="0"/>
              <a:t>.</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calculus </a:t>
            </a:r>
            <a:r>
              <a:rPr lang="en-GB" dirty="0"/>
              <a:t>to focus on:</a:t>
            </a:r>
          </a:p>
          <a:p>
            <a:r>
              <a:rPr lang="en-GB" b="1" dirty="0"/>
              <a:t>Logarithmic and exponential functions</a:t>
            </a:r>
          </a:p>
          <a:p>
            <a:r>
              <a:rPr lang="en-GB" b="1" dirty="0"/>
              <a:t>Derivatives and partial derivatives, the chain rule of derivatives</a:t>
            </a:r>
          </a:p>
          <a:p>
            <a:r>
              <a:rPr lang="en-GB" dirty="0"/>
              <a:t>(Integrals basics)</a:t>
            </a:r>
          </a:p>
          <a:p>
            <a:r>
              <a:rPr lang="en-GB" b="1" dirty="0"/>
              <a:t>Multivariate calculus: functions of vectors and matrices and their gradients.</a:t>
            </a:r>
          </a:p>
          <a:p>
            <a:r>
              <a:rPr lang="en-GB" dirty="0"/>
              <a:t>(Jacobian and Hessian)</a:t>
            </a:r>
          </a:p>
          <a:p>
            <a:r>
              <a:rPr lang="en-GB" b="1" dirty="0"/>
              <a:t>Equations of lines and hyperplanes</a:t>
            </a:r>
          </a:p>
          <a:p>
            <a:r>
              <a:rPr lang="en-GB" b="1" dirty="0"/>
              <a:t>Solving optimization problems with Gradient Descent, Lagrange multipliers, and other methods.</a:t>
            </a:r>
            <a:endParaRPr lang="en-GB" dirty="0"/>
          </a:p>
        </p:txBody>
      </p:sp>
    </p:spTree>
    <p:extLst>
      <p:ext uri="{BB962C8B-B14F-4D97-AF65-F5344CB8AC3E}">
        <p14:creationId xmlns:p14="http://schemas.microsoft.com/office/powerpoint/2010/main" val="14309046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0063CBA-B3D2-2A9F-6D07-B5D96185F347}"/>
              </a:ext>
            </a:extLst>
          </p:cNvPr>
          <p:cNvPicPr>
            <a:picLocks noChangeAspect="1"/>
          </p:cNvPicPr>
          <p:nvPr/>
        </p:nvPicPr>
        <p:blipFill>
          <a:blip r:embed="rId3"/>
          <a:stretch>
            <a:fillRect/>
          </a:stretch>
        </p:blipFill>
        <p:spPr>
          <a:xfrm>
            <a:off x="6096000" y="1639010"/>
            <a:ext cx="6095121" cy="4808441"/>
          </a:xfrm>
          <a:prstGeom prst="rect">
            <a:avLst/>
          </a:prstGeom>
        </p:spPr>
      </p:pic>
    </p:spTree>
    <p:extLst>
      <p:ext uri="{BB962C8B-B14F-4D97-AF65-F5344CB8AC3E}">
        <p14:creationId xmlns:p14="http://schemas.microsoft.com/office/powerpoint/2010/main" val="229390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a:t>
                </a:r>
                <a:r>
                  <a:rPr lang="en-GB" b="1" dirty="0"/>
                  <a:t>two trainable parameters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dirty="0"/>
                  <a:t>,</a:t>
                </a:r>
                <a:r>
                  <a:rPr lang="en-GB" b="1" dirty="0"/>
                  <a:t> </a:t>
                </a:r>
                <a:r>
                  <a:rPr lang="en-GB" dirty="0"/>
                  <a:t>to be freely chosen.</a:t>
                </a:r>
              </a:p>
              <a:p>
                <a:pPr marL="0" indent="0">
                  <a:buNone/>
                </a:pPr>
                <a:r>
                  <a:rPr lang="en-GB" dirty="0"/>
                  <a:t>These will connect any </a:t>
                </a:r>
                <a:r>
                  <a:rPr lang="en-GB" b="1" dirty="0"/>
                  <a:t>input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a:t>
                </a:r>
                <a:r>
                  <a:rPr lang="en-GB" b="1" dirty="0"/>
                  <a:t>output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294"/>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2743954"/>
            <a:ext cx="6078333" cy="1597857"/>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063421"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Telling which model is best can prove difficult, especially for close values of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current model and its current parameters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sp>
        <p:nvSpPr>
          <p:cNvPr id="4" name="TextBox 3">
            <a:extLst>
              <a:ext uri="{FF2B5EF4-FFF2-40B4-BE49-F238E27FC236}">
                <a16:creationId xmlns:a16="http://schemas.microsoft.com/office/drawing/2014/main" id="{32D88892-9633-DBDC-A0D0-C687B3D62E5D}"/>
              </a:ext>
            </a:extLst>
          </p:cNvPr>
          <p:cNvSpPr txBox="1"/>
          <p:nvPr/>
        </p:nvSpPr>
        <p:spPr>
          <a:xfrm>
            <a:off x="7381870" y="939798"/>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pic>
        <p:nvPicPr>
          <p:cNvPr id="6" name="Picture 5">
            <a:extLst>
              <a:ext uri="{FF2B5EF4-FFF2-40B4-BE49-F238E27FC236}">
                <a16:creationId xmlns:a16="http://schemas.microsoft.com/office/drawing/2014/main" id="{50784584-1719-83C3-BA9E-BC257672B933}"/>
              </a:ext>
            </a:extLst>
          </p:cNvPr>
          <p:cNvPicPr>
            <a:picLocks noChangeAspect="1"/>
          </p:cNvPicPr>
          <p:nvPr/>
        </p:nvPicPr>
        <p:blipFill>
          <a:blip r:embed="rId3"/>
          <a:stretch>
            <a:fillRect/>
          </a:stretch>
        </p:blipFill>
        <p:spPr>
          <a:xfrm>
            <a:off x="6770077" y="3248122"/>
            <a:ext cx="5181600" cy="3461350"/>
          </a:xfrm>
          <a:prstGeom prst="rect">
            <a:avLst/>
          </a:prstGeom>
        </p:spPr>
      </p:pic>
    </p:spTree>
    <p:extLst>
      <p:ext uri="{BB962C8B-B14F-4D97-AF65-F5344CB8AC3E}">
        <p14:creationId xmlns:p14="http://schemas.microsoft.com/office/powerpoint/2010/main" val="33461558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754"/>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
        <p:nvSpPr>
          <p:cNvPr id="3" name="TextBox 2">
            <a:extLst>
              <a:ext uri="{FF2B5EF4-FFF2-40B4-BE49-F238E27FC236}">
                <a16:creationId xmlns:a16="http://schemas.microsoft.com/office/drawing/2014/main" id="{BDCB8F96-4164-EB2B-649A-BA19BCB86069}"/>
              </a:ext>
            </a:extLst>
          </p:cNvPr>
          <p:cNvSpPr txBox="1"/>
          <p:nvPr/>
        </p:nvSpPr>
        <p:spPr>
          <a:xfrm>
            <a:off x="2021930"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
        <p:nvSpPr>
          <p:cNvPr id="5" name="TextBox 4">
            <a:extLst>
              <a:ext uri="{FF2B5EF4-FFF2-40B4-BE49-F238E27FC236}">
                <a16:creationId xmlns:a16="http://schemas.microsoft.com/office/drawing/2014/main" id="{2E1189FF-04D0-097A-69F9-D5077EE6D0B6}"/>
              </a:ext>
            </a:extLst>
          </p:cNvPr>
          <p:cNvSpPr txBox="1"/>
          <p:nvPr/>
        </p:nvSpPr>
        <p:spPr>
          <a:xfrm>
            <a:off x="6320392" y="4753041"/>
            <a:ext cx="4298462" cy="1200329"/>
          </a:xfrm>
          <a:prstGeom prst="rect">
            <a:avLst/>
          </a:prstGeom>
          <a:noFill/>
        </p:spPr>
        <p:txBody>
          <a:bodyPr wrap="square" rtlCol="0">
            <a:spAutoFit/>
          </a:bodyPr>
          <a:lstStyle/>
          <a:p>
            <a:pPr algn="ctr"/>
            <a:r>
              <a:rPr lang="en-GB" sz="2400" b="1" dirty="0">
                <a:solidFill>
                  <a:schemeClr val="accent2"/>
                </a:solidFill>
              </a:rPr>
              <a:t>Answer: Black model, because it has a lower loss value than the green and red ones!</a:t>
            </a:r>
            <a:endParaRPr lang="en-SG" sz="2400" b="1" dirty="0">
              <a:solidFill>
                <a:schemeClr val="accent2"/>
              </a:solidFill>
            </a:endParaRPr>
          </a:p>
        </p:txBody>
      </p:sp>
    </p:spTree>
    <p:extLst>
      <p:ext uri="{BB962C8B-B14F-4D97-AF65-F5344CB8AC3E}">
        <p14:creationId xmlns:p14="http://schemas.microsoft.com/office/powerpoint/2010/main" val="37900436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a:t>
            </a:r>
            <a:r>
              <a:rPr lang="en-GB" b="1" dirty="0"/>
              <a:t>finding the best values for the trainable parameters of the chosen model</a:t>
            </a:r>
            <a:r>
              <a:rPr lang="en-GB" dirty="0"/>
              <a:t>, for the given task and dataset.</a:t>
            </a:r>
          </a:p>
          <a:p>
            <a:pPr marL="0" indent="0">
              <a:buNone/>
            </a:pPr>
            <a:r>
              <a:rPr lang="en-GB" dirty="0"/>
              <a:t>By best values for the trainable parameters, we mean the values that </a:t>
            </a:r>
            <a:r>
              <a:rPr lang="en-GB" b="1" dirty="0"/>
              <a:t>minimize the chosen loss function</a:t>
            </a:r>
            <a:r>
              <a:rPr lang="en-GB" dirty="0"/>
              <a:t>. It is therefore an optimization problem of some sort!</a:t>
            </a:r>
          </a:p>
          <a:p>
            <a:pPr marL="0" indent="0">
              <a:buNone/>
            </a:pPr>
            <a:endParaRPr lang="en-GB" dirty="0"/>
          </a:p>
          <a:p>
            <a:pPr marL="0" indent="0">
              <a:buNone/>
            </a:pPr>
            <a:r>
              <a:rPr lang="en-GB" dirty="0"/>
              <a:t>Once a minimal value is obtained on the loss function, then we can claim that the “optimal” trainable parameters have been found.</a:t>
            </a:r>
          </a:p>
          <a:p>
            <a:pPr marL="0" indent="0">
              <a:buNone/>
            </a:pPr>
            <a:r>
              <a:rPr lang="en-GB" dirty="0"/>
              <a:t>Or in other words, that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probabilities and statistics </a:t>
            </a:r>
            <a:r>
              <a:rPr lang="en-GB" dirty="0"/>
              <a:t>to focus on:</a:t>
            </a:r>
          </a:p>
          <a:p>
            <a:r>
              <a:rPr lang="en-GB" b="1" dirty="0"/>
              <a:t> Probability rules and axioms, random variables (both discrete and continuous)</a:t>
            </a:r>
          </a:p>
          <a:p>
            <a:r>
              <a:rPr lang="en-GB" b="1" dirty="0"/>
              <a:t>Standard distributions (Bernoulli, Binomial, Multinomial, Uniform and Gaussian)</a:t>
            </a:r>
          </a:p>
          <a:p>
            <a:r>
              <a:rPr lang="en-GB" b="1" dirty="0"/>
              <a:t>Expectation, variance, covariance and correlation</a:t>
            </a:r>
          </a:p>
          <a:p>
            <a:r>
              <a:rPr lang="en-GB" b="1" dirty="0"/>
              <a:t>Conditional probability, Bayes’ theorem</a:t>
            </a:r>
          </a:p>
          <a:p>
            <a:r>
              <a:rPr lang="en-GB" dirty="0"/>
              <a:t>(Law of total probability)</a:t>
            </a:r>
          </a:p>
          <a:p>
            <a:r>
              <a:rPr lang="en-GB" dirty="0"/>
              <a:t>(Joint and marginal probability distributions)</a:t>
            </a:r>
          </a:p>
          <a:p>
            <a:r>
              <a:rPr lang="en-GB" b="1" dirty="0"/>
              <a:t>The central limit theorem</a:t>
            </a:r>
            <a:endParaRPr lang="en-GB" dirty="0"/>
          </a:p>
        </p:txBody>
      </p:sp>
    </p:spTree>
    <p:extLst>
      <p:ext uri="{BB962C8B-B14F-4D97-AF65-F5344CB8AC3E}">
        <p14:creationId xmlns:p14="http://schemas.microsoft.com/office/powerpoint/2010/main" val="34958301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training the model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 using the explicit formula of the loss function,</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endParaRPr lang="en-GB" b="0"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a:t>
                </a:r>
                <a14:m>
                  <m:oMath xmlns:m="http://schemas.openxmlformats.org/officeDocument/2006/math">
                    <m:r>
                      <a:rPr lang="en-SG" i="1" dirty="0" smtClean="0">
                        <a:latin typeface="Cambria Math" panose="02040503050406030204" pitchFamily="18" charset="0"/>
                      </a:rPr>
                      <m:t>𝑋</m:t>
                    </m:r>
                  </m:oMath>
                </a14:m>
                <a:r>
                  <a:rPr lang="en-SG" dirty="0"/>
                  <a:t>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then it follows that</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1868823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9287743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b="0" i="1" dirty="0" smtClean="0">
                          <a:latin typeface="Cambria Math" panose="02040503050406030204" pitchFamily="18" charset="0"/>
                        </a:rPr>
                        <m:t> </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217144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arg</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fName>
                        <m:e>
                          <m:d>
                            <m:dPr>
                              <m:begChr m:val="["/>
                              <m:endChr m:val="]"/>
                              <m:ctrlPr>
                                <a:rPr lang="en-GB" i="1">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e>
                          </m:d>
                        </m:e>
                      </m:func>
                    </m:oMath>
                  </m:oMathPara>
                </a14:m>
                <a:endParaRPr lang="en-SG" dirty="0"/>
              </a:p>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9170523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1531306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pPr marL="0" indent="0">
                  <a:buNone/>
                </a:pPr>
                <a:r>
                  <a:rPr lang="fr-FR" b="1" dirty="0"/>
                  <a:t>Normal Equation: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xmlns="">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
        <p:nvSpPr>
          <p:cNvPr id="2" name="TextBox 1">
            <a:extLst>
              <a:ext uri="{FF2B5EF4-FFF2-40B4-BE49-F238E27FC236}">
                <a16:creationId xmlns:a16="http://schemas.microsoft.com/office/drawing/2014/main" id="{92B6E31A-E890-26C8-4B56-79FB68AFF7F3}"/>
              </a:ext>
            </a:extLst>
          </p:cNvPr>
          <p:cNvSpPr txBox="1"/>
          <p:nvPr/>
        </p:nvSpPr>
        <p:spPr>
          <a:xfrm>
            <a:off x="6423029" y="4566429"/>
            <a:ext cx="4298462" cy="1569660"/>
          </a:xfrm>
          <a:prstGeom prst="rect">
            <a:avLst/>
          </a:prstGeom>
          <a:noFill/>
        </p:spPr>
        <p:txBody>
          <a:bodyPr wrap="square" rtlCol="0">
            <a:spAutoFit/>
          </a:bodyPr>
          <a:lstStyle/>
          <a:p>
            <a:pPr algn="ctr"/>
            <a:r>
              <a:rPr lang="en-GB" sz="2400" b="1" dirty="0">
                <a:solidFill>
                  <a:schemeClr val="accent2"/>
                </a:solidFill>
              </a:rPr>
              <a:t>Purple line is the optimal set of parameters for our model on the given task and dataset!</a:t>
            </a:r>
          </a:p>
          <a:p>
            <a:pPr algn="ctr"/>
            <a:r>
              <a:rPr lang="en-GB" sz="2400" b="1" dirty="0">
                <a:solidFill>
                  <a:schemeClr val="accent2"/>
                </a:solidFill>
              </a:rPr>
              <a:t>Black was pretty close!</a:t>
            </a:r>
            <a:endParaRPr lang="en-SG" sz="2400" b="1" dirty="0">
              <a:solidFill>
                <a:schemeClr val="accent2"/>
              </a:solidFill>
            </a:endParaRPr>
          </a:p>
        </p:txBody>
      </p:sp>
    </p:spTree>
    <p:extLst>
      <p:ext uri="{BB962C8B-B14F-4D97-AF65-F5344CB8AC3E}">
        <p14:creationId xmlns:p14="http://schemas.microsoft.com/office/powerpoint/2010/main" val="23810611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The problem with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pPr marL="0" indent="0">
                  <a:buNone/>
                </a:pPr>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r>
                  <a:rPr lang="en-GB" dirty="0"/>
                  <a:t>However, it can become </a:t>
                </a:r>
                <a:r>
                  <a:rPr lang="en-GB" b="1" dirty="0"/>
                  <a:t>computationally expensive when the number of samples (or features) in </a:t>
                </a:r>
                <a14:m>
                  <m:oMath xmlns:m="http://schemas.openxmlformats.org/officeDocument/2006/math">
                    <m:r>
                      <a:rPr lang="en-GB" b="1" i="1" dirty="0" smtClean="0">
                        <a:latin typeface="Cambria Math" panose="02040503050406030204" pitchFamily="18" charset="0"/>
                      </a:rPr>
                      <m:t>𝑿</m:t>
                    </m:r>
                  </m:oMath>
                </a14:m>
                <a:r>
                  <a:rPr lang="en-GB" b="1" dirty="0"/>
                  <a:t> is large</a:t>
                </a:r>
                <a:r>
                  <a:rPr lang="en-GB" dirty="0"/>
                  <a:t>.</a:t>
                </a:r>
              </a:p>
              <a:p>
                <a:r>
                  <a:rPr lang="en-GB" dirty="0"/>
                  <a:t>It might even be </a:t>
                </a:r>
                <a:r>
                  <a:rPr lang="en-GB" b="1" dirty="0"/>
                  <a:t>impossible</a:t>
                </a:r>
                <a:r>
                  <a:rPr lang="en-GB" dirty="0"/>
                  <a:t> </a:t>
                </a:r>
                <a:r>
                  <a:rPr lang="en-GB" b="1" dirty="0"/>
                  <a:t>to use when the matrix product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a:latin typeface="Cambria Math" panose="02040503050406030204" pitchFamily="18" charset="0"/>
                          </a:rPr>
                          <m:t>−</m:t>
                        </m:r>
                        <m:r>
                          <a:rPr lang="en-GB" b="1" i="1" dirty="0">
                            <a:latin typeface="Cambria Math" panose="02040503050406030204" pitchFamily="18" charset="0"/>
                          </a:rPr>
                          <m:t>𝟏</m:t>
                        </m:r>
                      </m:sup>
                    </m:sSup>
                  </m:oMath>
                </a14:m>
                <a:r>
                  <a:rPr lang="en-GB" b="1" dirty="0"/>
                  <a:t> is not invertible</a:t>
                </a:r>
                <a:r>
                  <a:rPr lang="en-GB" dirty="0"/>
                  <a:t>.</a:t>
                </a:r>
                <a:endParaRPr lang="en-GB" b="1" dirty="0">
                  <a:solidFill>
                    <a:srgbClr val="7030A0"/>
                  </a:solidFill>
                </a:endParaRPr>
              </a:p>
              <a:p>
                <a:pPr marL="0" indent="0">
                  <a:buNone/>
                </a:pPr>
                <a:r>
                  <a:rPr lang="en-GB" b="1" dirty="0">
                    <a:solidFill>
                      <a:srgbClr val="7030A0"/>
                    </a:solidFill>
                  </a:rPr>
                  <a:t>Problem: In these cases, the normal equation can be slow to compute, or it may not even have a solution.</a:t>
                </a:r>
              </a:p>
              <a:p>
                <a:pPr marL="0" indent="0">
                  <a:buNone/>
                </a:pPr>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t>An expert is not someone who</a:t>
            </a:r>
          </a:p>
          <a:p>
            <a:r>
              <a:rPr lang="en-GB" dirty="0"/>
              <a:t>Undertook a 6h-long online course,</a:t>
            </a:r>
          </a:p>
          <a:p>
            <a:r>
              <a:rPr lang="en-GB" dirty="0"/>
              <a:t>Implements Neural Networks by randomly connecting basic layers (typically Linear and Conv),</a:t>
            </a:r>
          </a:p>
          <a:p>
            <a:r>
              <a:rPr lang="en-GB" dirty="0"/>
              <a:t>Using a random framework he/she does not understand (or </a:t>
            </a:r>
            <a:r>
              <a:rPr lang="en-GB" dirty="0" err="1"/>
              <a:t>autoML</a:t>
            </a:r>
            <a:r>
              <a:rPr lang="en-GB" dirty="0"/>
              <a:t>!),</a:t>
            </a:r>
          </a:p>
          <a:p>
            <a:r>
              <a:rPr lang="en-GB" dirty="0"/>
              <a:t>and is happy to get an 80% accuracy on a simple dataset like MNIST or CIFAR-10.</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t>An expert is someone who</a:t>
            </a:r>
          </a:p>
          <a:p>
            <a:r>
              <a:rPr lang="en-GB" dirty="0"/>
              <a:t>Understands how Neural Networks operate and the mathematical intuition behind typical (advanced) operations used in layers,</a:t>
            </a:r>
          </a:p>
          <a:p>
            <a:r>
              <a:rPr lang="en-GB" dirty="0"/>
              <a:t>Understands how the frameworks have been built and what they do behind the scenes,</a:t>
            </a:r>
          </a:p>
          <a:p>
            <a:r>
              <a:rPr lang="en-GB" dirty="0"/>
              <a:t>Knows AI is a fast-evolving field and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497501" y="1825624"/>
            <a:ext cx="5694500"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While sub-optimal, the main advantage of gradient descent is that it can handle very large datasets and it can also be used for non-linear models.</a:t>
            </a:r>
            <a:endParaRPr lang="en-SG" dirty="0"/>
          </a:p>
        </p:txBody>
      </p:sp>
      <p:sp>
        <p:nvSpPr>
          <p:cNvPr id="7" name="Content Placeholder 2">
            <a:extLst>
              <a:ext uri="{FF2B5EF4-FFF2-40B4-BE49-F238E27FC236}">
                <a16:creationId xmlns:a16="http://schemas.microsoft.com/office/drawing/2014/main" id="{A7D54EF7-1264-F3B3-C8EE-CAC4D50A8A10}"/>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spTree>
    <p:extLst>
      <p:ext uri="{BB962C8B-B14F-4D97-AF65-F5344CB8AC3E}">
        <p14:creationId xmlns:p14="http://schemas.microsoft.com/office/powerpoint/2010/main" val="20016512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a:xfrm>
                <a:off x="615821" y="1825625"/>
                <a:ext cx="11280710" cy="4351338"/>
              </a:xfrm>
            </p:spPr>
            <p:txBody>
              <a:bodyPr>
                <a:normAutofit/>
              </a:bodyPr>
              <a:lstStyle/>
              <a:p>
                <a:pPr marL="0" indent="0">
                  <a:buNone/>
                </a:pPr>
                <a:r>
                  <a:rPr lang="en-GB" dirty="0"/>
                  <a:t>In the case of Linear Regression, with the MSE loss defined earlier, we have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xfrm>
                <a:off x="615821" y="1825625"/>
                <a:ext cx="11280710" cy="4351338"/>
              </a:xfrm>
              <a:blipFill>
                <a:blip r:embed="rId2"/>
                <a:stretch>
                  <a:fillRect l="-1080" t="-2241"/>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have the following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With parameter </a:t>
                </a:r>
                <a:r>
                  <a:rPr lang="en-GB" dirty="0"/>
                  <a:t>𝛼 being the </a:t>
                </a:r>
                <a:r>
                  <a:rPr lang="en-GB" b="1" dirty="0"/>
                  <a:t>learning</a:t>
                </a:r>
                <a:r>
                  <a:rPr lang="en-GB" dirty="0"/>
                  <a:t> </a:t>
                </a:r>
                <a:r>
                  <a:rPr lang="en-GB" b="1" dirty="0"/>
                  <a:t>rate</a:t>
                </a:r>
                <a:r>
                  <a:rPr lang="en-GB" dirty="0"/>
                  <a:t> for the gradient descent, a parameter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values (could be zero, random,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a:t>
                </a:r>
                <a:br>
                  <a:rPr lang="en-GB" dirty="0"/>
                </a:br>
                <a:r>
                  <a:rPr lang="en-GB" dirty="0"/>
                  <a:t>This is called </a:t>
                </a:r>
                <a:r>
                  <a:rPr lang="en-GB" b="1" dirty="0">
                    <a:solidFill>
                      <a:srgbClr val="7030A0"/>
                    </a:solidFill>
                  </a:rPr>
                  <a:t>early</a:t>
                </a:r>
                <a:r>
                  <a:rPr lang="en-GB" dirty="0">
                    <a:solidFill>
                      <a:srgbClr val="7030A0"/>
                    </a:solidFill>
                  </a:rPr>
                  <a:t> </a:t>
                </a:r>
                <a:r>
                  <a:rPr lang="en-GB" b="1" dirty="0">
                    <a:solidFill>
                      <a:srgbClr val="7030A0"/>
                    </a:solidFill>
                  </a:rPr>
                  <a:t>stopping</a:t>
                </a:r>
                <a:r>
                  <a:rPr lang="en-GB" dirty="0"/>
                  <a:t>, and is typically implemented by tracking the changes on each iteration.</a:t>
                </a:r>
                <a:br>
                  <a:rPr lang="en-GB" dirty="0"/>
                </a:br>
                <a:r>
                  <a:rPr lang="en-GB" dirty="0"/>
                  <a:t>We would then decide to break the GD loop if the changes on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06"/>
                </a:stretch>
              </a:blipFill>
            </p:spPr>
            <p:txBody>
              <a:bodyPr/>
              <a:lstStyle/>
              <a:p>
                <a:r>
                  <a:rPr lang="en-SG">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0FAE-7F77-06D6-DA57-D58356E33857}"/>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50831" y="367323"/>
            <a:ext cx="1547446"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338567" y="398744"/>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5D0A4-7B2B-7BDF-1C8C-E9C72D6D433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149230" y="797169"/>
            <a:ext cx="1312985"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1FB64-478A-B843-25C5-E6EF705D99C2}"/>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399322" y="1047262"/>
            <a:ext cx="4861170" cy="80498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796086" y="988088"/>
            <a:ext cx="3235569" cy="923330"/>
          </a:xfrm>
          <a:prstGeom prst="rect">
            <a:avLst/>
          </a:prstGeom>
          <a:noFill/>
        </p:spPr>
        <p:txBody>
          <a:bodyPr wrap="square" rtlCol="0">
            <a:spAutoFit/>
          </a:bodyPr>
          <a:lstStyle/>
          <a:p>
            <a:r>
              <a:rPr lang="en-GB" b="1" dirty="0">
                <a:solidFill>
                  <a:schemeClr val="accent2"/>
                </a:solidFill>
              </a:rPr>
              <a:t>Two possible stopping conditions, change &lt; delta</a:t>
            </a:r>
            <a:br>
              <a:rPr lang="en-GB" b="1" dirty="0">
                <a:solidFill>
                  <a:schemeClr val="accent2"/>
                </a:solidFill>
              </a:rPr>
            </a:br>
            <a:r>
              <a:rPr lang="en-GB" b="1" dirty="0">
                <a:solidFill>
                  <a:schemeClr val="accent2"/>
                </a:solidFill>
              </a:rPr>
              <a:t>or counter &gt; </a:t>
            </a:r>
            <a:r>
              <a:rPr lang="en-GB" b="1" dirty="0" err="1">
                <a:solidFill>
                  <a:schemeClr val="accent2"/>
                </a:solidFill>
              </a:rPr>
              <a:t>max_count</a:t>
            </a:r>
            <a:r>
              <a:rPr lang="en-GB" b="1" dirty="0">
                <a:solidFill>
                  <a:schemeClr val="accent2"/>
                </a:solidFill>
              </a:rPr>
              <a: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2368059" y="2053490"/>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2684585" y="5810738"/>
            <a:ext cx="4427415"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30C31-913D-2FF6-4924-40A881C20124}"/>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446214" y="2644717"/>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8644295" y="2612898"/>
            <a:ext cx="3235569" cy="923330"/>
          </a:xfrm>
          <a:prstGeom prst="rect">
            <a:avLst/>
          </a:prstGeom>
          <a:noFill/>
        </p:spPr>
        <p:txBody>
          <a:bodyPr wrap="square" rtlCol="0">
            <a:spAutoFit/>
          </a:bodyPr>
          <a:lstStyle/>
          <a:p>
            <a:r>
              <a:rPr lang="en-GB" b="1" dirty="0">
                <a:solidFill>
                  <a:schemeClr val="accent2"/>
                </a:solidFill>
              </a:rPr>
              <a:t>Update using our</a:t>
            </a:r>
            <a:br>
              <a:rPr lang="en-GB" b="1" dirty="0">
                <a:solidFill>
                  <a:schemeClr val="accent2"/>
                </a:solidFill>
              </a:rPr>
            </a:br>
            <a:r>
              <a:rPr lang="en-GB" b="1" dirty="0">
                <a:solidFill>
                  <a:schemeClr val="accent2"/>
                </a:solidFill>
              </a:rPr>
              <a:t>GD update rules</a:t>
            </a:r>
            <a:br>
              <a:rPr lang="en-GB" b="1" dirty="0">
                <a:solidFill>
                  <a:schemeClr val="accent2"/>
                </a:solidFill>
              </a:rPr>
            </a:br>
            <a:r>
              <a:rPr lang="en-GB" b="1" dirty="0">
                <a:solidFill>
                  <a:schemeClr val="accent2"/>
                </a:solidFill>
              </a:rPr>
              <a:t>from earlier.</a:t>
            </a:r>
          </a:p>
        </p:txBody>
      </p:sp>
    </p:spTree>
    <p:extLst>
      <p:ext uri="{BB962C8B-B14F-4D97-AF65-F5344CB8AC3E}">
        <p14:creationId xmlns:p14="http://schemas.microsoft.com/office/powerpoint/2010/main" val="937951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2987</TotalTime>
  <Words>6461</Words>
  <Application>Microsoft Office PowerPoint</Application>
  <PresentationFormat>Widescreen</PresentationFormat>
  <Paragraphs>580</Paragraphs>
  <Slides>108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vt:lpstr>
      <vt:lpstr>Calibri</vt:lpstr>
      <vt:lpstr>Calibri Light</vt:lpstr>
      <vt:lpstr>Cambria Math</vt:lpstr>
      <vt:lpstr>Office Theme</vt:lpstr>
      <vt:lpstr>50.039 Theory and Practice of Deep Learning W1-S1 Introduction and Machine Learning Reminders</vt:lpstr>
      <vt:lpstr>A quick word about instructors</vt:lpstr>
      <vt:lpstr>Objectives of 50.039 DL</vt:lpstr>
      <vt:lpstr>Objectives of 50.039 DL</vt:lpstr>
      <vt:lpstr>Skills needed for this course</vt:lpstr>
      <vt:lpstr>More specifically</vt:lpstr>
      <vt:lpstr>More specifically</vt:lpstr>
      <vt:lpstr>More specifically</vt:lpstr>
      <vt:lpstr>The way I teach things</vt:lpstr>
      <vt:lpstr>The way I teach things</vt:lpstr>
      <vt:lpstr>The way I teach things</vt:lpstr>
      <vt:lpstr>The way I teach things</vt:lpstr>
      <vt:lpstr>The way I teach things</vt:lpstr>
      <vt:lpstr>Syllabus</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Installing PyTorch and CUDA</vt:lpstr>
      <vt:lpstr>Installing PyTorch and CUDA</vt:lpstr>
      <vt:lpstr>Installing PyTorch and CUDA</vt:lpstr>
      <vt:lpstr>Checking your PyTorch and CUDA install</vt:lpstr>
      <vt:lpstr>A quick word about PyTorch 2.0</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Regression vs. Classification</vt:lpstr>
      <vt:lpstr>Regression vs. Classification (Supervised)</vt:lpstr>
      <vt:lpstr>Supervised Learning Examples</vt:lpstr>
      <vt:lpstr>Supervised Learning Examples</vt:lpstr>
      <vt:lpstr>Supervised Learning Examples</vt:lpstr>
      <vt:lpstr>Supervised vs Unsupervised Learning</vt:lpstr>
      <vt:lpstr>Unsupervised Learning Examples</vt:lpstr>
      <vt:lpstr>Unsupervised Learning Examples</vt:lpstr>
      <vt:lpstr>Clustering vs. Association (Unsupervised)</vt:lpstr>
      <vt:lpstr>Clustering vs. Association (Unsupervised)</vt:lpstr>
      <vt:lpstr>Clustering vs. Association (Unsupervised)</vt:lpstr>
      <vt:lpstr>Deep Learning and Supervised/Unsupervised</vt:lpstr>
      <vt:lpstr>Elements of a ML problem</vt:lpstr>
      <vt:lpstr>Elements of a ML problem</vt:lpstr>
      <vt:lpstr>Elements of a ML problem</vt:lpstr>
      <vt:lpstr>Elements of a ML problem</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Proof of the Normal Equation</vt:lpstr>
      <vt:lpstr>Proof of the Normal Equation</vt:lpstr>
      <vt:lpstr>Proof of the Normal Equation</vt:lpstr>
      <vt:lpstr>Proof of the Normal Equation</vt:lpstr>
      <vt:lpstr>Proof of the Normal Equation</vt:lpstr>
      <vt:lpstr>Training a linear regression model</vt:lpstr>
      <vt:lpstr>PowerPoint Presentation</vt:lpstr>
      <vt:lpstr>The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2023-09-27T02:12:27Z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